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93" r:id="rId3"/>
    <p:sldId id="298" r:id="rId4"/>
    <p:sldId id="300" r:id="rId5"/>
    <p:sldId id="296" r:id="rId6"/>
    <p:sldId id="297" r:id="rId7"/>
    <p:sldId id="257" r:id="rId8"/>
    <p:sldId id="264" r:id="rId9"/>
    <p:sldId id="265" r:id="rId10"/>
    <p:sldId id="262" r:id="rId11"/>
    <p:sldId id="267" r:id="rId12"/>
    <p:sldId id="266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Szymaniak" initials="MS" lastIdx="0" clrIdx="0">
    <p:extLst>
      <p:ext uri="{19B8F6BF-5375-455C-9EA6-DF929625EA0E}">
        <p15:presenceInfo xmlns:p15="http://schemas.microsoft.com/office/powerpoint/2012/main" userId="Maria Szymani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7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24A59-2243-436C-A565-66B54C09E12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00E1DC3-993F-4F42-907D-C39C236EC3E5}">
      <dgm:prSet/>
      <dgm:spPr/>
      <dgm:t>
        <a:bodyPr/>
        <a:lstStyle/>
        <a:p>
          <a:pPr algn="l" rtl="0"/>
          <a:r>
            <a:rPr lang="pl-PL" dirty="0" smtClean="0"/>
            <a:t>Szkoła Podstawowa nr 6 im. Romualda Traugutta w Koninie</a:t>
          </a:r>
          <a:endParaRPr lang="pl-PL" dirty="0"/>
        </a:p>
      </dgm:t>
    </dgm:pt>
    <dgm:pt modelId="{64D1E795-88E3-4C96-BD69-4F30E5CBBBA1}" type="parTrans" cxnId="{303EE5F7-0373-4D54-8A9E-35768EC7DE4E}">
      <dgm:prSet/>
      <dgm:spPr/>
      <dgm:t>
        <a:bodyPr/>
        <a:lstStyle/>
        <a:p>
          <a:pPr algn="l"/>
          <a:endParaRPr lang="pl-PL"/>
        </a:p>
      </dgm:t>
    </dgm:pt>
    <dgm:pt modelId="{275751DC-48CF-494D-96B5-EC0C68CE2CE8}" type="sibTrans" cxnId="{303EE5F7-0373-4D54-8A9E-35768EC7DE4E}">
      <dgm:prSet/>
      <dgm:spPr/>
      <dgm:t>
        <a:bodyPr/>
        <a:lstStyle/>
        <a:p>
          <a:pPr algn="l"/>
          <a:endParaRPr lang="pl-PL"/>
        </a:p>
      </dgm:t>
    </dgm:pt>
    <dgm:pt modelId="{F6D79222-38F8-4017-8A3D-0065679B8875}" type="pres">
      <dgm:prSet presAssocID="{50524A59-2243-436C-A565-66B54C09E12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756235-434F-44C7-BFD7-213D201040ED}" type="pres">
      <dgm:prSet presAssocID="{C00E1DC3-993F-4F42-907D-C39C236EC3E5}" presName="composite" presStyleCnt="0"/>
      <dgm:spPr/>
    </dgm:pt>
    <dgm:pt modelId="{90CC83CC-F512-42AA-884B-52A0ADD12242}" type="pres">
      <dgm:prSet presAssocID="{C00E1DC3-993F-4F42-907D-C39C236EC3E5}" presName="imgShp" presStyleLbl="fgImgPlace1" presStyleIdx="0" presStyleCnt="1" custLinFactX="-35036" custLinFactNeighborX="-100000" custLinFactNeighborY="0"/>
      <dgm:spPr/>
    </dgm:pt>
    <dgm:pt modelId="{975E05E4-52B3-4301-8B3A-E8414DF73DA3}" type="pres">
      <dgm:prSet presAssocID="{C00E1DC3-993F-4F42-907D-C39C236EC3E5}" presName="txShp" presStyleLbl="node1" presStyleIdx="0" presStyleCnt="1" custScaleX="107992" custLinFactNeighborX="10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1C354D-65AF-4F41-AF58-B0564EC22F8A}" type="presOf" srcId="{C00E1DC3-993F-4F42-907D-C39C236EC3E5}" destId="{975E05E4-52B3-4301-8B3A-E8414DF73DA3}" srcOrd="0" destOrd="0" presId="urn:microsoft.com/office/officeart/2005/8/layout/vList3"/>
    <dgm:cxn modelId="{B5D50CF3-C27F-461B-8E45-F3B46EB9EF04}" type="presOf" srcId="{50524A59-2243-436C-A565-66B54C09E127}" destId="{F6D79222-38F8-4017-8A3D-0065679B8875}" srcOrd="0" destOrd="0" presId="urn:microsoft.com/office/officeart/2005/8/layout/vList3"/>
    <dgm:cxn modelId="{303EE5F7-0373-4D54-8A9E-35768EC7DE4E}" srcId="{50524A59-2243-436C-A565-66B54C09E127}" destId="{C00E1DC3-993F-4F42-907D-C39C236EC3E5}" srcOrd="0" destOrd="0" parTransId="{64D1E795-88E3-4C96-BD69-4F30E5CBBBA1}" sibTransId="{275751DC-48CF-494D-96B5-EC0C68CE2CE8}"/>
    <dgm:cxn modelId="{9AA5759F-7017-4A59-AAB2-730244F4F7D4}" type="presParOf" srcId="{F6D79222-38F8-4017-8A3D-0065679B8875}" destId="{FE756235-434F-44C7-BFD7-213D201040ED}" srcOrd="0" destOrd="0" presId="urn:microsoft.com/office/officeart/2005/8/layout/vList3"/>
    <dgm:cxn modelId="{AB6A65C3-D3DE-42BA-BFC0-5DB3E22670F1}" type="presParOf" srcId="{FE756235-434F-44C7-BFD7-213D201040ED}" destId="{90CC83CC-F512-42AA-884B-52A0ADD12242}" srcOrd="0" destOrd="0" presId="urn:microsoft.com/office/officeart/2005/8/layout/vList3"/>
    <dgm:cxn modelId="{8240414D-5A9A-47F1-AE85-7BD7EB1BCC15}" type="presParOf" srcId="{FE756235-434F-44C7-BFD7-213D201040ED}" destId="{975E05E4-52B3-4301-8B3A-E8414DF73D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343F15-EB1F-4C59-A16B-9845E103679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68BE9E5-2F07-4A88-803D-59BD3BA61E50}">
      <dgm:prSet custT="1"/>
      <dgm:spPr/>
      <dgm:t>
        <a:bodyPr/>
        <a:lstStyle/>
        <a:p>
          <a:r>
            <a:rPr lang="pl-PL" sz="3200" b="1" dirty="0">
              <a:solidFill>
                <a:schemeClr val="tx1"/>
              </a:solidFill>
            </a:rPr>
            <a:t>Termin ogłaszania wyników egzaminu ósmoklasisty </a:t>
          </a:r>
          <a:r>
            <a:rPr lang="pl-PL" sz="3200" b="1" dirty="0" smtClean="0">
              <a:solidFill>
                <a:schemeClr val="tx1"/>
              </a:solidFill>
            </a:rPr>
            <a:t>                                </a:t>
          </a:r>
          <a:r>
            <a:rPr lang="pl-PL" sz="3200" b="1" dirty="0" smtClean="0">
              <a:solidFill>
                <a:srgbClr val="FF0000"/>
              </a:solidFill>
            </a:rPr>
            <a:t>2 lipca 2021 </a:t>
          </a:r>
          <a:r>
            <a:rPr lang="pl-PL" sz="3200" b="1" dirty="0" smtClean="0">
              <a:solidFill>
                <a:srgbClr val="FF0000"/>
              </a:solidFill>
            </a:rPr>
            <a:t>r.</a:t>
          </a:r>
          <a:endParaRPr lang="pl-PL" sz="3200" b="1" dirty="0">
            <a:solidFill>
              <a:srgbClr val="FF0000"/>
            </a:solidFill>
          </a:endParaRPr>
        </a:p>
      </dgm:t>
    </dgm:pt>
    <dgm:pt modelId="{1EB331CD-2919-4E79-9AE7-5A32D51D088A}" type="parTrans" cxnId="{80023517-9571-4070-AB85-03C0B74608C5}">
      <dgm:prSet/>
      <dgm:spPr/>
      <dgm:t>
        <a:bodyPr/>
        <a:lstStyle/>
        <a:p>
          <a:endParaRPr lang="pl-PL"/>
        </a:p>
      </dgm:t>
    </dgm:pt>
    <dgm:pt modelId="{7C804D60-517D-49D7-BA58-BD2595870031}" type="sibTrans" cxnId="{80023517-9571-4070-AB85-03C0B74608C5}">
      <dgm:prSet/>
      <dgm:spPr/>
      <dgm:t>
        <a:bodyPr/>
        <a:lstStyle/>
        <a:p>
          <a:endParaRPr lang="pl-PL"/>
        </a:p>
      </dgm:t>
    </dgm:pt>
    <dgm:pt modelId="{8007F764-3D3C-430B-ADF6-16AE0FE8E878}">
      <dgm:prSet custT="1"/>
      <dgm:spPr/>
      <dgm:t>
        <a:bodyPr/>
        <a:lstStyle/>
        <a:p>
          <a:r>
            <a:rPr lang="pl-PL" sz="3200" b="1" dirty="0">
              <a:solidFill>
                <a:schemeClr val="tx1"/>
              </a:solidFill>
            </a:rPr>
            <a:t>Termin przekazania szkołom </a:t>
          </a:r>
          <a:r>
            <a:rPr lang="pl-PL" sz="3200" b="1" dirty="0" smtClean="0">
              <a:solidFill>
                <a:schemeClr val="tx1"/>
              </a:solidFill>
            </a:rPr>
            <a:t>wyników, </a:t>
          </a:r>
          <a:r>
            <a:rPr lang="pl-PL" sz="3200" b="1" dirty="0" smtClean="0">
              <a:solidFill>
                <a:schemeClr val="tx1"/>
              </a:solidFill>
            </a:rPr>
            <a:t>zaświadczeń </a:t>
          </a:r>
          <a:r>
            <a:rPr lang="pl-PL" sz="3200" b="1" dirty="0" smtClean="0">
              <a:solidFill>
                <a:schemeClr val="tx1"/>
              </a:solidFill>
            </a:rPr>
            <a:t>i informacji                                                                  </a:t>
          </a:r>
          <a:r>
            <a:rPr lang="pl-PL" sz="3200" b="1" dirty="0" smtClean="0">
              <a:solidFill>
                <a:srgbClr val="FF0000"/>
              </a:solidFill>
            </a:rPr>
            <a:t>do 8 lipca 2021 </a:t>
          </a:r>
          <a:r>
            <a:rPr lang="pl-PL" sz="3200" b="1" dirty="0" smtClean="0">
              <a:solidFill>
                <a:srgbClr val="FF0000"/>
              </a:solidFill>
            </a:rPr>
            <a:t>r.</a:t>
          </a:r>
          <a:endParaRPr lang="pl-PL" sz="3200" b="1" dirty="0">
            <a:solidFill>
              <a:srgbClr val="FF0000"/>
            </a:solidFill>
          </a:endParaRPr>
        </a:p>
      </dgm:t>
    </dgm:pt>
    <dgm:pt modelId="{5E87A63B-E118-4075-8395-98EC0821E0D5}" type="parTrans" cxnId="{F4E9F300-FDE7-46AA-A82C-071F89AB24A4}">
      <dgm:prSet/>
      <dgm:spPr/>
      <dgm:t>
        <a:bodyPr/>
        <a:lstStyle/>
        <a:p>
          <a:endParaRPr lang="pl-PL"/>
        </a:p>
      </dgm:t>
    </dgm:pt>
    <dgm:pt modelId="{8CF146C4-7631-4E2D-B388-F48F1A2609E4}" type="sibTrans" cxnId="{F4E9F300-FDE7-46AA-A82C-071F89AB24A4}">
      <dgm:prSet/>
      <dgm:spPr/>
      <dgm:t>
        <a:bodyPr/>
        <a:lstStyle/>
        <a:p>
          <a:endParaRPr lang="pl-PL"/>
        </a:p>
      </dgm:t>
    </dgm:pt>
    <dgm:pt modelId="{10A61F79-A425-4EE9-B86F-9C138B9BBE32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Termin wydania </a:t>
          </a:r>
          <a:r>
            <a:rPr lang="pl-PL" b="1" dirty="0" smtClean="0">
              <a:solidFill>
                <a:schemeClr val="tx1"/>
              </a:solidFill>
            </a:rPr>
            <a:t>zdającym zaświadczeń </a:t>
          </a:r>
          <a:r>
            <a:rPr lang="pl-PL" b="1" dirty="0">
              <a:solidFill>
                <a:schemeClr val="tx1"/>
              </a:solidFill>
            </a:rPr>
            <a:t>oraz informacji </a:t>
          </a:r>
          <a:r>
            <a:rPr lang="pl-PL" b="1" dirty="0" smtClean="0">
              <a:solidFill>
                <a:schemeClr val="tx1"/>
              </a:solidFill>
            </a:rPr>
            <a:t>                    </a:t>
          </a:r>
          <a:r>
            <a:rPr lang="pl-PL" b="1" dirty="0" smtClean="0">
              <a:solidFill>
                <a:srgbClr val="FF0000"/>
              </a:solidFill>
            </a:rPr>
            <a:t>9 lipca 2021 </a:t>
          </a:r>
          <a:r>
            <a:rPr lang="pl-PL" b="1" dirty="0" smtClean="0">
              <a:solidFill>
                <a:srgbClr val="FF0000"/>
              </a:solidFill>
            </a:rPr>
            <a:t>r.</a:t>
          </a:r>
          <a:endParaRPr lang="pl-PL" b="1" dirty="0">
            <a:solidFill>
              <a:srgbClr val="FF0000"/>
            </a:solidFill>
          </a:endParaRPr>
        </a:p>
      </dgm:t>
    </dgm:pt>
    <dgm:pt modelId="{A37821FA-AF31-428E-883D-851125408433}" type="parTrans" cxnId="{E5275D99-911E-455D-BBDB-97BDF3759650}">
      <dgm:prSet/>
      <dgm:spPr/>
      <dgm:t>
        <a:bodyPr/>
        <a:lstStyle/>
        <a:p>
          <a:endParaRPr lang="pl-PL"/>
        </a:p>
      </dgm:t>
    </dgm:pt>
    <dgm:pt modelId="{E25DE267-251A-45E2-88F3-1FA0FE3F9FB8}" type="sibTrans" cxnId="{E5275D99-911E-455D-BBDB-97BDF3759650}">
      <dgm:prSet/>
      <dgm:spPr/>
      <dgm:t>
        <a:bodyPr/>
        <a:lstStyle/>
        <a:p>
          <a:endParaRPr lang="pl-PL"/>
        </a:p>
      </dgm:t>
    </dgm:pt>
    <dgm:pt modelId="{5DAE20B9-F9E7-4F44-A77E-2AC8B26A4E44}" type="pres">
      <dgm:prSet presAssocID="{C9343F15-EB1F-4C59-A16B-9845E10367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C288245-D032-4067-9ADF-452F753485EE}" type="pres">
      <dgm:prSet presAssocID="{C9343F15-EB1F-4C59-A16B-9845E103679F}" presName="dummyMaxCanvas" presStyleCnt="0">
        <dgm:presLayoutVars/>
      </dgm:prSet>
      <dgm:spPr/>
    </dgm:pt>
    <dgm:pt modelId="{A06C4BB3-B924-4798-889B-9E0A7FA66C8E}" type="pres">
      <dgm:prSet presAssocID="{C9343F15-EB1F-4C59-A16B-9845E103679F}" presName="ThreeNodes_1" presStyleLbl="node1" presStyleIdx="0" presStyleCnt="3" custScaleX="82286" custLinFactNeighborX="-8519" custLinFactNeighborY="40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C492C2-1B77-428F-A1D3-19C7699EFEDD}" type="pres">
      <dgm:prSet presAssocID="{C9343F15-EB1F-4C59-A16B-9845E103679F}" presName="ThreeNodes_2" presStyleLbl="node1" presStyleIdx="1" presStyleCnt="3" custScaleX="88584" custLinFactNeighborY="24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BCD6A6-0CC5-4984-9CE6-3B854C86DA93}" type="pres">
      <dgm:prSet presAssocID="{C9343F15-EB1F-4C59-A16B-9845E103679F}" presName="ThreeNodes_3" presStyleLbl="node1" presStyleIdx="2" presStyleCnt="3" custScaleX="88895" custLinFactNeighborX="4605" custLinFactNeighborY="20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80CD38-2327-4AA6-B085-312008FD55C0}" type="pres">
      <dgm:prSet presAssocID="{C9343F15-EB1F-4C59-A16B-9845E103679F}" presName="ThreeConn_1-2" presStyleLbl="fgAccFollowNode1" presStyleIdx="0" presStyleCnt="2" custLinFactX="-10891" custLinFactNeighborX="-100000" custLinFactNeighborY="-6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BFD4F9-8E76-4864-8BD8-06D203BAF28A}" type="pres">
      <dgm:prSet presAssocID="{C9343F15-EB1F-4C59-A16B-9845E103679F}" presName="ThreeConn_2-3" presStyleLbl="fgAccFollowNode1" presStyleIdx="1" presStyleCnt="2" custLinFactNeighborX="-28113" custLinFactNeighborY="-46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013240-BF66-4859-8B3C-8411A512E4F9}" type="pres">
      <dgm:prSet presAssocID="{C9343F15-EB1F-4C59-A16B-9845E103679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EA8246-6058-408A-A30C-4FA0A01806DE}" type="pres">
      <dgm:prSet presAssocID="{C9343F15-EB1F-4C59-A16B-9845E103679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8E543-CD8D-4D76-A1AD-83B020B16355}" type="pres">
      <dgm:prSet presAssocID="{C9343F15-EB1F-4C59-A16B-9845E103679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88664D-BFFD-4B95-8051-36C93933FD9C}" type="presOf" srcId="{8CF146C4-7631-4E2D-B388-F48F1A2609E4}" destId="{03BFD4F9-8E76-4864-8BD8-06D203BAF28A}" srcOrd="0" destOrd="0" presId="urn:microsoft.com/office/officeart/2005/8/layout/vProcess5"/>
    <dgm:cxn modelId="{045F8ECA-8D5A-4BF5-83A1-1CDF7B95B28B}" type="presOf" srcId="{8007F764-3D3C-430B-ADF6-16AE0FE8E878}" destId="{1CC492C2-1B77-428F-A1D3-19C7699EFEDD}" srcOrd="0" destOrd="0" presId="urn:microsoft.com/office/officeart/2005/8/layout/vProcess5"/>
    <dgm:cxn modelId="{5A1EBB64-C90E-4936-BC48-F448CA901E9C}" type="presOf" srcId="{068BE9E5-2F07-4A88-803D-59BD3BA61E50}" destId="{4C013240-BF66-4859-8B3C-8411A512E4F9}" srcOrd="1" destOrd="0" presId="urn:microsoft.com/office/officeart/2005/8/layout/vProcess5"/>
    <dgm:cxn modelId="{F4E9F300-FDE7-46AA-A82C-071F89AB24A4}" srcId="{C9343F15-EB1F-4C59-A16B-9845E103679F}" destId="{8007F764-3D3C-430B-ADF6-16AE0FE8E878}" srcOrd="1" destOrd="0" parTransId="{5E87A63B-E118-4075-8395-98EC0821E0D5}" sibTransId="{8CF146C4-7631-4E2D-B388-F48F1A2609E4}"/>
    <dgm:cxn modelId="{90DA1840-AB7D-470E-B679-52792DC84EBE}" type="presOf" srcId="{10A61F79-A425-4EE9-B86F-9C138B9BBE32}" destId="{47BCD6A6-0CC5-4984-9CE6-3B854C86DA93}" srcOrd="0" destOrd="0" presId="urn:microsoft.com/office/officeart/2005/8/layout/vProcess5"/>
    <dgm:cxn modelId="{BF3EE4C0-9CC0-4F83-B77F-EC7D0D14A72E}" type="presOf" srcId="{8007F764-3D3C-430B-ADF6-16AE0FE8E878}" destId="{0DEA8246-6058-408A-A30C-4FA0A01806DE}" srcOrd="1" destOrd="0" presId="urn:microsoft.com/office/officeart/2005/8/layout/vProcess5"/>
    <dgm:cxn modelId="{413C3147-86DE-47C8-83DB-181F50CF2064}" type="presOf" srcId="{C9343F15-EB1F-4C59-A16B-9845E103679F}" destId="{5DAE20B9-F9E7-4F44-A77E-2AC8B26A4E44}" srcOrd="0" destOrd="0" presId="urn:microsoft.com/office/officeart/2005/8/layout/vProcess5"/>
    <dgm:cxn modelId="{80023517-9571-4070-AB85-03C0B74608C5}" srcId="{C9343F15-EB1F-4C59-A16B-9845E103679F}" destId="{068BE9E5-2F07-4A88-803D-59BD3BA61E50}" srcOrd="0" destOrd="0" parTransId="{1EB331CD-2919-4E79-9AE7-5A32D51D088A}" sibTransId="{7C804D60-517D-49D7-BA58-BD2595870031}"/>
    <dgm:cxn modelId="{E6691A94-C0D0-45C3-9391-8B2CACFE5A27}" type="presOf" srcId="{7C804D60-517D-49D7-BA58-BD2595870031}" destId="{0D80CD38-2327-4AA6-B085-312008FD55C0}" srcOrd="0" destOrd="0" presId="urn:microsoft.com/office/officeart/2005/8/layout/vProcess5"/>
    <dgm:cxn modelId="{E5275D99-911E-455D-BBDB-97BDF3759650}" srcId="{C9343F15-EB1F-4C59-A16B-9845E103679F}" destId="{10A61F79-A425-4EE9-B86F-9C138B9BBE32}" srcOrd="2" destOrd="0" parTransId="{A37821FA-AF31-428E-883D-851125408433}" sibTransId="{E25DE267-251A-45E2-88F3-1FA0FE3F9FB8}"/>
    <dgm:cxn modelId="{E7590F9E-ECBF-45B9-BB44-199C71197CD9}" type="presOf" srcId="{068BE9E5-2F07-4A88-803D-59BD3BA61E50}" destId="{A06C4BB3-B924-4798-889B-9E0A7FA66C8E}" srcOrd="0" destOrd="0" presId="urn:microsoft.com/office/officeart/2005/8/layout/vProcess5"/>
    <dgm:cxn modelId="{AA8AF4FF-4596-45A3-AD49-C96A564B0C57}" type="presOf" srcId="{10A61F79-A425-4EE9-B86F-9C138B9BBE32}" destId="{A7D8E543-CD8D-4D76-A1AD-83B020B16355}" srcOrd="1" destOrd="0" presId="urn:microsoft.com/office/officeart/2005/8/layout/vProcess5"/>
    <dgm:cxn modelId="{F850C998-AC76-497C-8D61-DF312CE48A90}" type="presParOf" srcId="{5DAE20B9-F9E7-4F44-A77E-2AC8B26A4E44}" destId="{6C288245-D032-4067-9ADF-452F753485EE}" srcOrd="0" destOrd="0" presId="urn:microsoft.com/office/officeart/2005/8/layout/vProcess5"/>
    <dgm:cxn modelId="{05CD3434-2437-43EF-BAC2-6F460191B5AA}" type="presParOf" srcId="{5DAE20B9-F9E7-4F44-A77E-2AC8B26A4E44}" destId="{A06C4BB3-B924-4798-889B-9E0A7FA66C8E}" srcOrd="1" destOrd="0" presId="urn:microsoft.com/office/officeart/2005/8/layout/vProcess5"/>
    <dgm:cxn modelId="{A26CDB12-4233-4200-B1B0-9ADF760E6D6A}" type="presParOf" srcId="{5DAE20B9-F9E7-4F44-A77E-2AC8B26A4E44}" destId="{1CC492C2-1B77-428F-A1D3-19C7699EFEDD}" srcOrd="2" destOrd="0" presId="urn:microsoft.com/office/officeart/2005/8/layout/vProcess5"/>
    <dgm:cxn modelId="{8AFB49BC-524B-48CF-BFB0-111638105DB2}" type="presParOf" srcId="{5DAE20B9-F9E7-4F44-A77E-2AC8B26A4E44}" destId="{47BCD6A6-0CC5-4984-9CE6-3B854C86DA93}" srcOrd="3" destOrd="0" presId="urn:microsoft.com/office/officeart/2005/8/layout/vProcess5"/>
    <dgm:cxn modelId="{75600CE0-6426-416B-9E8A-2069F73EF141}" type="presParOf" srcId="{5DAE20B9-F9E7-4F44-A77E-2AC8B26A4E44}" destId="{0D80CD38-2327-4AA6-B085-312008FD55C0}" srcOrd="4" destOrd="0" presId="urn:microsoft.com/office/officeart/2005/8/layout/vProcess5"/>
    <dgm:cxn modelId="{49E9F904-544C-432E-B6C8-82632983492E}" type="presParOf" srcId="{5DAE20B9-F9E7-4F44-A77E-2AC8B26A4E44}" destId="{03BFD4F9-8E76-4864-8BD8-06D203BAF28A}" srcOrd="5" destOrd="0" presId="urn:microsoft.com/office/officeart/2005/8/layout/vProcess5"/>
    <dgm:cxn modelId="{7FF1FE22-CABA-46E6-8CF1-2CB055DEE110}" type="presParOf" srcId="{5DAE20B9-F9E7-4F44-A77E-2AC8B26A4E44}" destId="{4C013240-BF66-4859-8B3C-8411A512E4F9}" srcOrd="6" destOrd="0" presId="urn:microsoft.com/office/officeart/2005/8/layout/vProcess5"/>
    <dgm:cxn modelId="{8FF89A82-A1A7-4034-8930-6639FDB0E46E}" type="presParOf" srcId="{5DAE20B9-F9E7-4F44-A77E-2AC8B26A4E44}" destId="{0DEA8246-6058-408A-A30C-4FA0A01806DE}" srcOrd="7" destOrd="0" presId="urn:microsoft.com/office/officeart/2005/8/layout/vProcess5"/>
    <dgm:cxn modelId="{8B78008E-443A-4585-8CA2-9A71E7199FA5}" type="presParOf" srcId="{5DAE20B9-F9E7-4F44-A77E-2AC8B26A4E44}" destId="{A7D8E543-CD8D-4D76-A1AD-83B020B1635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A3DA44-427C-41AD-A8BA-54E670C1A850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0E3D4AD-33E0-4FEB-A8EA-724AC23F17DE}">
      <dgm:prSet/>
      <dgm:spPr/>
      <dgm:t>
        <a:bodyPr/>
        <a:lstStyle/>
        <a:p>
          <a:pPr rtl="0"/>
          <a:r>
            <a:rPr lang="pl-PL" dirty="0" smtClean="0">
              <a:solidFill>
                <a:srgbClr val="FF0000"/>
              </a:solidFill>
            </a:rPr>
            <a:t>Termin główny egzaminu</a:t>
          </a:r>
          <a:endParaRPr lang="pl-PL" dirty="0">
            <a:solidFill>
              <a:srgbClr val="FF0000"/>
            </a:solidFill>
          </a:endParaRPr>
        </a:p>
      </dgm:t>
    </dgm:pt>
    <dgm:pt modelId="{37ADE893-9053-4F8C-BDAF-CF8EC431E02E}" type="parTrans" cxnId="{76BA18AE-C3A2-401B-AF29-2E2E0C970FD6}">
      <dgm:prSet/>
      <dgm:spPr/>
      <dgm:t>
        <a:bodyPr/>
        <a:lstStyle/>
        <a:p>
          <a:endParaRPr lang="pl-PL"/>
        </a:p>
      </dgm:t>
    </dgm:pt>
    <dgm:pt modelId="{64417C51-6E8C-4979-8B56-69EDA7E0BAA5}" type="sibTrans" cxnId="{76BA18AE-C3A2-401B-AF29-2E2E0C970FD6}">
      <dgm:prSet/>
      <dgm:spPr/>
      <dgm:t>
        <a:bodyPr/>
        <a:lstStyle/>
        <a:p>
          <a:endParaRPr lang="pl-PL"/>
        </a:p>
      </dgm:t>
    </dgm:pt>
    <dgm:pt modelId="{43407B14-2399-405A-8F9B-6E187C9AFDFC}" type="pres">
      <dgm:prSet presAssocID="{CAA3DA44-427C-41AD-A8BA-54E670C1A8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A567D7-2B4A-4E75-A93D-807F2DFBBD59}" type="pres">
      <dgm:prSet presAssocID="{10E3D4AD-33E0-4FEB-A8EA-724AC23F17DE}" presName="composite" presStyleCnt="0"/>
      <dgm:spPr/>
    </dgm:pt>
    <dgm:pt modelId="{427B27D6-FF43-445E-B51E-18F3824A5749}" type="pres">
      <dgm:prSet presAssocID="{10E3D4AD-33E0-4FEB-A8EA-724AC23F17DE}" presName="imagSh" presStyleLbl="bgImgPlace1" presStyleIdx="0" presStyleCnt="1" custLinFactNeighborX="9735" custLinFactNeighborY="2912"/>
      <dgm:spPr/>
    </dgm:pt>
    <dgm:pt modelId="{A7B2B0D5-9B79-4061-88EA-C8E2753CF357}" type="pres">
      <dgm:prSet presAssocID="{10E3D4AD-33E0-4FEB-A8EA-724AC23F17DE}" presName="tx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B264EF-52A8-44C6-BEF5-54CD12290B75}" type="presOf" srcId="{CAA3DA44-427C-41AD-A8BA-54E670C1A850}" destId="{43407B14-2399-405A-8F9B-6E187C9AFDFC}" srcOrd="0" destOrd="0" presId="urn:microsoft.com/office/officeart/2005/8/layout/hProcess10"/>
    <dgm:cxn modelId="{FCA5F61A-B42D-4024-8A19-BF68BF2D8201}" type="presOf" srcId="{10E3D4AD-33E0-4FEB-A8EA-724AC23F17DE}" destId="{A7B2B0D5-9B79-4061-88EA-C8E2753CF357}" srcOrd="0" destOrd="0" presId="urn:microsoft.com/office/officeart/2005/8/layout/hProcess10"/>
    <dgm:cxn modelId="{76BA18AE-C3A2-401B-AF29-2E2E0C970FD6}" srcId="{CAA3DA44-427C-41AD-A8BA-54E670C1A850}" destId="{10E3D4AD-33E0-4FEB-A8EA-724AC23F17DE}" srcOrd="0" destOrd="0" parTransId="{37ADE893-9053-4F8C-BDAF-CF8EC431E02E}" sibTransId="{64417C51-6E8C-4979-8B56-69EDA7E0BAA5}"/>
    <dgm:cxn modelId="{01F2129D-8F23-485B-A324-EEA5E56EE395}" type="presParOf" srcId="{43407B14-2399-405A-8F9B-6E187C9AFDFC}" destId="{71A567D7-2B4A-4E75-A93D-807F2DFBBD59}" srcOrd="0" destOrd="0" presId="urn:microsoft.com/office/officeart/2005/8/layout/hProcess10"/>
    <dgm:cxn modelId="{D3971A15-B88F-488C-90F1-5E038D3E41DE}" type="presParOf" srcId="{71A567D7-2B4A-4E75-A93D-807F2DFBBD59}" destId="{427B27D6-FF43-445E-B51E-18F3824A5749}" srcOrd="0" destOrd="0" presId="urn:microsoft.com/office/officeart/2005/8/layout/hProcess10"/>
    <dgm:cxn modelId="{844C4100-7363-4392-99E8-D468EF5121E8}" type="presParOf" srcId="{71A567D7-2B4A-4E75-A93D-807F2DFBBD59}" destId="{A7B2B0D5-9B79-4061-88EA-C8E2753CF35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B286F8-AC47-4295-B7F7-74AAD9680B1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84E9B4-086E-4871-B3BB-B576F3D69E0C}">
      <dgm:prSet custT="1"/>
      <dgm:spPr/>
      <dgm:t>
        <a:bodyPr/>
        <a:lstStyle/>
        <a:p>
          <a:pPr rtl="0"/>
          <a:r>
            <a:rPr lang="pl-PL" sz="2400" dirty="0" smtClean="0"/>
            <a:t>25 maja 2021 </a:t>
          </a:r>
          <a:r>
            <a:rPr lang="pl-PL" sz="2400" dirty="0" smtClean="0"/>
            <a:t>r.</a:t>
          </a:r>
          <a:r>
            <a:rPr lang="pl-PL" sz="3100" dirty="0" smtClean="0"/>
            <a:t>- wtorek</a:t>
          </a:r>
          <a:endParaRPr lang="pl-PL" sz="3100" dirty="0"/>
        </a:p>
      </dgm:t>
    </dgm:pt>
    <dgm:pt modelId="{2B95AFFA-CF97-46E0-8A0C-314B76758906}" type="parTrans" cxnId="{E288C8C4-BF51-4740-A516-5647B17B70BC}">
      <dgm:prSet/>
      <dgm:spPr/>
      <dgm:t>
        <a:bodyPr/>
        <a:lstStyle/>
        <a:p>
          <a:endParaRPr lang="pl-PL"/>
        </a:p>
      </dgm:t>
    </dgm:pt>
    <dgm:pt modelId="{C4F53461-651E-4F05-B8ED-3B33D8AB3E2E}" type="sibTrans" cxnId="{E288C8C4-BF51-4740-A516-5647B17B70BC}">
      <dgm:prSet/>
      <dgm:spPr/>
      <dgm:t>
        <a:bodyPr/>
        <a:lstStyle/>
        <a:p>
          <a:endParaRPr lang="pl-PL"/>
        </a:p>
      </dgm:t>
    </dgm:pt>
    <dgm:pt modelId="{D22FDF20-6740-4ED6-983D-CA93A8316637}">
      <dgm:prSet/>
      <dgm:spPr/>
      <dgm:t>
        <a:bodyPr/>
        <a:lstStyle/>
        <a:p>
          <a:pPr rtl="0"/>
          <a:r>
            <a:rPr lang="pl-PL" dirty="0" smtClean="0"/>
            <a:t>9:00/                 120 min</a:t>
          </a:r>
          <a:endParaRPr lang="pl-PL" dirty="0"/>
        </a:p>
      </dgm:t>
    </dgm:pt>
    <dgm:pt modelId="{8477D2EF-5EDF-4648-A3E3-9F7C5D9C7132}" type="parTrans" cxnId="{B4C974CB-8A47-4F67-8E53-4E5A959E977E}">
      <dgm:prSet/>
      <dgm:spPr/>
      <dgm:t>
        <a:bodyPr/>
        <a:lstStyle/>
        <a:p>
          <a:endParaRPr lang="pl-PL"/>
        </a:p>
      </dgm:t>
    </dgm:pt>
    <dgm:pt modelId="{87EE484C-3E21-4960-9526-1F4E2FA7CF4B}" type="sibTrans" cxnId="{B4C974CB-8A47-4F67-8E53-4E5A959E977E}">
      <dgm:prSet/>
      <dgm:spPr/>
      <dgm:t>
        <a:bodyPr/>
        <a:lstStyle/>
        <a:p>
          <a:endParaRPr lang="pl-PL"/>
        </a:p>
      </dgm:t>
    </dgm:pt>
    <dgm:pt modelId="{FDBF7A87-5329-42E6-B6CD-FE1C02A41C2E}">
      <dgm:prSet/>
      <dgm:spPr/>
      <dgm:t>
        <a:bodyPr/>
        <a:lstStyle/>
        <a:p>
          <a:pPr rtl="0"/>
          <a:r>
            <a:rPr lang="pl-PL" dirty="0" smtClean="0"/>
            <a:t>język polski</a:t>
          </a:r>
          <a:endParaRPr lang="pl-PL" dirty="0"/>
        </a:p>
      </dgm:t>
    </dgm:pt>
    <dgm:pt modelId="{2819AFB0-84D5-4170-A4A8-301BB2A1E4DE}" type="parTrans" cxnId="{E9F336C5-43F7-4FAC-BCAC-DD6D553B6ED0}">
      <dgm:prSet/>
      <dgm:spPr/>
      <dgm:t>
        <a:bodyPr/>
        <a:lstStyle/>
        <a:p>
          <a:endParaRPr lang="pl-PL"/>
        </a:p>
      </dgm:t>
    </dgm:pt>
    <dgm:pt modelId="{982191ED-DCD0-42A6-8BD3-F437FA256642}" type="sibTrans" cxnId="{E9F336C5-43F7-4FAC-BCAC-DD6D553B6ED0}">
      <dgm:prSet/>
      <dgm:spPr/>
      <dgm:t>
        <a:bodyPr/>
        <a:lstStyle/>
        <a:p>
          <a:endParaRPr lang="pl-PL"/>
        </a:p>
      </dgm:t>
    </dgm:pt>
    <dgm:pt modelId="{D5B52CF1-1908-425B-914B-4E637885BE26}" type="pres">
      <dgm:prSet presAssocID="{37B286F8-AC47-4295-B7F7-74AAD9680B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D8D6E9B-42B3-4720-B69A-1A0665E2D5C7}" type="pres">
      <dgm:prSet presAssocID="{AD84E9B4-086E-4871-B3BB-B576F3D69E0C}" presName="root" presStyleCnt="0"/>
      <dgm:spPr/>
      <dgm:t>
        <a:bodyPr/>
        <a:lstStyle/>
        <a:p>
          <a:endParaRPr lang="pl-PL"/>
        </a:p>
      </dgm:t>
    </dgm:pt>
    <dgm:pt modelId="{94AE95CA-8611-4AEB-98CF-C45A207289DE}" type="pres">
      <dgm:prSet presAssocID="{AD84E9B4-086E-4871-B3BB-B576F3D69E0C}" presName="rootComposite" presStyleCnt="0"/>
      <dgm:spPr/>
      <dgm:t>
        <a:bodyPr/>
        <a:lstStyle/>
        <a:p>
          <a:endParaRPr lang="pl-PL"/>
        </a:p>
      </dgm:t>
    </dgm:pt>
    <dgm:pt modelId="{89D86777-8E00-4ACC-9206-506E4D2C968E}" type="pres">
      <dgm:prSet presAssocID="{AD84E9B4-086E-4871-B3BB-B576F3D69E0C}" presName="rootText" presStyleLbl="node1" presStyleIdx="0" presStyleCnt="3" custScaleX="114644" custLinFactY="-12693" custLinFactNeighborX="3831" custLinFactNeighborY="-100000"/>
      <dgm:spPr/>
      <dgm:t>
        <a:bodyPr/>
        <a:lstStyle/>
        <a:p>
          <a:endParaRPr lang="pl-PL"/>
        </a:p>
      </dgm:t>
    </dgm:pt>
    <dgm:pt modelId="{67F48AB1-EDFC-4EB2-893B-8F662F83A12D}" type="pres">
      <dgm:prSet presAssocID="{AD84E9B4-086E-4871-B3BB-B576F3D69E0C}" presName="rootConnector" presStyleLbl="node1" presStyleIdx="0" presStyleCnt="3"/>
      <dgm:spPr/>
      <dgm:t>
        <a:bodyPr/>
        <a:lstStyle/>
        <a:p>
          <a:endParaRPr lang="pl-PL"/>
        </a:p>
      </dgm:t>
    </dgm:pt>
    <dgm:pt modelId="{BC67AFCC-02D8-4079-82E4-2FD5E1ED9766}" type="pres">
      <dgm:prSet presAssocID="{AD84E9B4-086E-4871-B3BB-B576F3D69E0C}" presName="childShape" presStyleCnt="0"/>
      <dgm:spPr/>
      <dgm:t>
        <a:bodyPr/>
        <a:lstStyle/>
        <a:p>
          <a:endParaRPr lang="pl-PL"/>
        </a:p>
      </dgm:t>
    </dgm:pt>
    <dgm:pt modelId="{DF193BC9-23B6-4A23-86E5-91F1E75104FC}" type="pres">
      <dgm:prSet presAssocID="{D22FDF20-6740-4ED6-983D-CA93A8316637}" presName="root" presStyleCnt="0"/>
      <dgm:spPr/>
      <dgm:t>
        <a:bodyPr/>
        <a:lstStyle/>
        <a:p>
          <a:endParaRPr lang="pl-PL"/>
        </a:p>
      </dgm:t>
    </dgm:pt>
    <dgm:pt modelId="{08CA7B21-FE72-49F0-84F4-DEF0E7C68BBB}" type="pres">
      <dgm:prSet presAssocID="{D22FDF20-6740-4ED6-983D-CA93A8316637}" presName="rootComposite" presStyleCnt="0"/>
      <dgm:spPr/>
      <dgm:t>
        <a:bodyPr/>
        <a:lstStyle/>
        <a:p>
          <a:endParaRPr lang="pl-PL"/>
        </a:p>
      </dgm:t>
    </dgm:pt>
    <dgm:pt modelId="{C9664698-9A1A-47B7-8729-FB99A8EC2BA5}" type="pres">
      <dgm:prSet presAssocID="{D22FDF20-6740-4ED6-983D-CA93A8316637}" presName="rootText" presStyleLbl="node1" presStyleIdx="1" presStyleCnt="3" custLinFactY="-11466" custLinFactNeighborX="1290" custLinFactNeighborY="-100000"/>
      <dgm:spPr/>
      <dgm:t>
        <a:bodyPr/>
        <a:lstStyle/>
        <a:p>
          <a:endParaRPr lang="pl-PL"/>
        </a:p>
      </dgm:t>
    </dgm:pt>
    <dgm:pt modelId="{DCE1E39F-923E-4C5D-A320-9F46E464C3DB}" type="pres">
      <dgm:prSet presAssocID="{D22FDF20-6740-4ED6-983D-CA93A8316637}" presName="rootConnector" presStyleLbl="node1" presStyleIdx="1" presStyleCnt="3"/>
      <dgm:spPr/>
      <dgm:t>
        <a:bodyPr/>
        <a:lstStyle/>
        <a:p>
          <a:endParaRPr lang="pl-PL"/>
        </a:p>
      </dgm:t>
    </dgm:pt>
    <dgm:pt modelId="{75FBD1DB-490B-437E-8B55-55BE2594EE17}" type="pres">
      <dgm:prSet presAssocID="{D22FDF20-6740-4ED6-983D-CA93A8316637}" presName="childShape" presStyleCnt="0"/>
      <dgm:spPr/>
      <dgm:t>
        <a:bodyPr/>
        <a:lstStyle/>
        <a:p>
          <a:endParaRPr lang="pl-PL"/>
        </a:p>
      </dgm:t>
    </dgm:pt>
    <dgm:pt modelId="{51C8D802-1065-4115-B211-4BBD77C0DD1C}" type="pres">
      <dgm:prSet presAssocID="{FDBF7A87-5329-42E6-B6CD-FE1C02A41C2E}" presName="root" presStyleCnt="0"/>
      <dgm:spPr/>
      <dgm:t>
        <a:bodyPr/>
        <a:lstStyle/>
        <a:p>
          <a:endParaRPr lang="pl-PL"/>
        </a:p>
      </dgm:t>
    </dgm:pt>
    <dgm:pt modelId="{008952EE-6298-40B4-95F1-4142DCF242B9}" type="pres">
      <dgm:prSet presAssocID="{FDBF7A87-5329-42E6-B6CD-FE1C02A41C2E}" presName="rootComposite" presStyleCnt="0"/>
      <dgm:spPr/>
      <dgm:t>
        <a:bodyPr/>
        <a:lstStyle/>
        <a:p>
          <a:endParaRPr lang="pl-PL"/>
        </a:p>
      </dgm:t>
    </dgm:pt>
    <dgm:pt modelId="{8D4FA6A1-09B6-4C69-8DA7-C59C4802B8EC}" type="pres">
      <dgm:prSet presAssocID="{FDBF7A87-5329-42E6-B6CD-FE1C02A41C2E}" presName="rootText" presStyleLbl="node1" presStyleIdx="2" presStyleCnt="3" custScaleX="126867" custLinFactY="-12951" custLinFactNeighborX="-8151" custLinFactNeighborY="-100000"/>
      <dgm:spPr/>
      <dgm:t>
        <a:bodyPr/>
        <a:lstStyle/>
        <a:p>
          <a:endParaRPr lang="pl-PL"/>
        </a:p>
      </dgm:t>
    </dgm:pt>
    <dgm:pt modelId="{454D9899-DC38-43A8-A3FA-EF38DF0F45C4}" type="pres">
      <dgm:prSet presAssocID="{FDBF7A87-5329-42E6-B6CD-FE1C02A41C2E}" presName="rootConnector" presStyleLbl="node1" presStyleIdx="2" presStyleCnt="3"/>
      <dgm:spPr/>
      <dgm:t>
        <a:bodyPr/>
        <a:lstStyle/>
        <a:p>
          <a:endParaRPr lang="pl-PL"/>
        </a:p>
      </dgm:t>
    </dgm:pt>
    <dgm:pt modelId="{D8E2CAA9-234C-4BB3-A11A-A4C34D40B57A}" type="pres">
      <dgm:prSet presAssocID="{FDBF7A87-5329-42E6-B6CD-FE1C02A41C2E}" presName="childShape" presStyleCnt="0"/>
      <dgm:spPr/>
      <dgm:t>
        <a:bodyPr/>
        <a:lstStyle/>
        <a:p>
          <a:endParaRPr lang="pl-PL"/>
        </a:p>
      </dgm:t>
    </dgm:pt>
  </dgm:ptLst>
  <dgm:cxnLst>
    <dgm:cxn modelId="{0AD674E9-86F6-4945-A467-23027C210159}" type="presOf" srcId="{D22FDF20-6740-4ED6-983D-CA93A8316637}" destId="{DCE1E39F-923E-4C5D-A320-9F46E464C3DB}" srcOrd="1" destOrd="0" presId="urn:microsoft.com/office/officeart/2005/8/layout/hierarchy3"/>
    <dgm:cxn modelId="{3EA6B678-75C9-4E2C-B081-ABF77EC7CBB0}" type="presOf" srcId="{AD84E9B4-086E-4871-B3BB-B576F3D69E0C}" destId="{67F48AB1-EDFC-4EB2-893B-8F662F83A12D}" srcOrd="1" destOrd="0" presId="urn:microsoft.com/office/officeart/2005/8/layout/hierarchy3"/>
    <dgm:cxn modelId="{B6CCBBFB-406B-4443-B8BA-A0E806ED9114}" type="presOf" srcId="{FDBF7A87-5329-42E6-B6CD-FE1C02A41C2E}" destId="{8D4FA6A1-09B6-4C69-8DA7-C59C4802B8EC}" srcOrd="0" destOrd="0" presId="urn:microsoft.com/office/officeart/2005/8/layout/hierarchy3"/>
    <dgm:cxn modelId="{E9F336C5-43F7-4FAC-BCAC-DD6D553B6ED0}" srcId="{37B286F8-AC47-4295-B7F7-74AAD9680B11}" destId="{FDBF7A87-5329-42E6-B6CD-FE1C02A41C2E}" srcOrd="2" destOrd="0" parTransId="{2819AFB0-84D5-4170-A4A8-301BB2A1E4DE}" sibTransId="{982191ED-DCD0-42A6-8BD3-F437FA256642}"/>
    <dgm:cxn modelId="{B4C974CB-8A47-4F67-8E53-4E5A959E977E}" srcId="{37B286F8-AC47-4295-B7F7-74AAD9680B11}" destId="{D22FDF20-6740-4ED6-983D-CA93A8316637}" srcOrd="1" destOrd="0" parTransId="{8477D2EF-5EDF-4648-A3E3-9F7C5D9C7132}" sibTransId="{87EE484C-3E21-4960-9526-1F4E2FA7CF4B}"/>
    <dgm:cxn modelId="{9DC02296-24CA-4917-B63C-662568F26857}" type="presOf" srcId="{D22FDF20-6740-4ED6-983D-CA93A8316637}" destId="{C9664698-9A1A-47B7-8729-FB99A8EC2BA5}" srcOrd="0" destOrd="0" presId="urn:microsoft.com/office/officeart/2005/8/layout/hierarchy3"/>
    <dgm:cxn modelId="{8A77A628-6FF5-4F05-A0E8-5E6FA2E0B6BA}" type="presOf" srcId="{AD84E9B4-086E-4871-B3BB-B576F3D69E0C}" destId="{89D86777-8E00-4ACC-9206-506E4D2C968E}" srcOrd="0" destOrd="0" presId="urn:microsoft.com/office/officeart/2005/8/layout/hierarchy3"/>
    <dgm:cxn modelId="{90A5D6E1-A431-4D71-B92C-398FCA5D6763}" type="presOf" srcId="{37B286F8-AC47-4295-B7F7-74AAD9680B11}" destId="{D5B52CF1-1908-425B-914B-4E637885BE26}" srcOrd="0" destOrd="0" presId="urn:microsoft.com/office/officeart/2005/8/layout/hierarchy3"/>
    <dgm:cxn modelId="{E288C8C4-BF51-4740-A516-5647B17B70BC}" srcId="{37B286F8-AC47-4295-B7F7-74AAD9680B11}" destId="{AD84E9B4-086E-4871-B3BB-B576F3D69E0C}" srcOrd="0" destOrd="0" parTransId="{2B95AFFA-CF97-46E0-8A0C-314B76758906}" sibTransId="{C4F53461-651E-4F05-B8ED-3B33D8AB3E2E}"/>
    <dgm:cxn modelId="{F0F14130-1FD0-443B-8F23-594A21EA0054}" type="presOf" srcId="{FDBF7A87-5329-42E6-B6CD-FE1C02A41C2E}" destId="{454D9899-DC38-43A8-A3FA-EF38DF0F45C4}" srcOrd="1" destOrd="0" presId="urn:microsoft.com/office/officeart/2005/8/layout/hierarchy3"/>
    <dgm:cxn modelId="{591B2DFF-32F5-4DC3-BA23-28153119B63C}" type="presParOf" srcId="{D5B52CF1-1908-425B-914B-4E637885BE26}" destId="{FD8D6E9B-42B3-4720-B69A-1A0665E2D5C7}" srcOrd="0" destOrd="0" presId="urn:microsoft.com/office/officeart/2005/8/layout/hierarchy3"/>
    <dgm:cxn modelId="{A22626B5-0B9C-49B6-BB00-AF9F80F23048}" type="presParOf" srcId="{FD8D6E9B-42B3-4720-B69A-1A0665E2D5C7}" destId="{94AE95CA-8611-4AEB-98CF-C45A207289DE}" srcOrd="0" destOrd="0" presId="urn:microsoft.com/office/officeart/2005/8/layout/hierarchy3"/>
    <dgm:cxn modelId="{C7EB3E62-AAB4-4FE5-AF4A-5B2EB85AA2CB}" type="presParOf" srcId="{94AE95CA-8611-4AEB-98CF-C45A207289DE}" destId="{89D86777-8E00-4ACC-9206-506E4D2C968E}" srcOrd="0" destOrd="0" presId="urn:microsoft.com/office/officeart/2005/8/layout/hierarchy3"/>
    <dgm:cxn modelId="{4779D22F-AB38-451A-88FD-80A8BD539B1E}" type="presParOf" srcId="{94AE95CA-8611-4AEB-98CF-C45A207289DE}" destId="{67F48AB1-EDFC-4EB2-893B-8F662F83A12D}" srcOrd="1" destOrd="0" presId="urn:microsoft.com/office/officeart/2005/8/layout/hierarchy3"/>
    <dgm:cxn modelId="{BD327843-9D14-4889-B5C9-ED2C2A57C9E0}" type="presParOf" srcId="{FD8D6E9B-42B3-4720-B69A-1A0665E2D5C7}" destId="{BC67AFCC-02D8-4079-82E4-2FD5E1ED9766}" srcOrd="1" destOrd="0" presId="urn:microsoft.com/office/officeart/2005/8/layout/hierarchy3"/>
    <dgm:cxn modelId="{9D653E91-A063-4969-899D-BED983DF1016}" type="presParOf" srcId="{D5B52CF1-1908-425B-914B-4E637885BE26}" destId="{DF193BC9-23B6-4A23-86E5-91F1E75104FC}" srcOrd="1" destOrd="0" presId="urn:microsoft.com/office/officeart/2005/8/layout/hierarchy3"/>
    <dgm:cxn modelId="{EE44A65E-55AB-442F-A4DA-0D5A48F52102}" type="presParOf" srcId="{DF193BC9-23B6-4A23-86E5-91F1E75104FC}" destId="{08CA7B21-FE72-49F0-84F4-DEF0E7C68BBB}" srcOrd="0" destOrd="0" presId="urn:microsoft.com/office/officeart/2005/8/layout/hierarchy3"/>
    <dgm:cxn modelId="{17C8C6F6-EBED-4C8B-B69E-0E62AF8E8060}" type="presParOf" srcId="{08CA7B21-FE72-49F0-84F4-DEF0E7C68BBB}" destId="{C9664698-9A1A-47B7-8729-FB99A8EC2BA5}" srcOrd="0" destOrd="0" presId="urn:microsoft.com/office/officeart/2005/8/layout/hierarchy3"/>
    <dgm:cxn modelId="{73556A59-1D64-4003-B475-3023FE37B810}" type="presParOf" srcId="{08CA7B21-FE72-49F0-84F4-DEF0E7C68BBB}" destId="{DCE1E39F-923E-4C5D-A320-9F46E464C3DB}" srcOrd="1" destOrd="0" presId="urn:microsoft.com/office/officeart/2005/8/layout/hierarchy3"/>
    <dgm:cxn modelId="{9A2F2364-9A7D-4059-8C3B-99C8235EDFDD}" type="presParOf" srcId="{DF193BC9-23B6-4A23-86E5-91F1E75104FC}" destId="{75FBD1DB-490B-437E-8B55-55BE2594EE17}" srcOrd="1" destOrd="0" presId="urn:microsoft.com/office/officeart/2005/8/layout/hierarchy3"/>
    <dgm:cxn modelId="{859C98B7-90AE-41C1-8450-5BC5E57EA27B}" type="presParOf" srcId="{D5B52CF1-1908-425B-914B-4E637885BE26}" destId="{51C8D802-1065-4115-B211-4BBD77C0DD1C}" srcOrd="2" destOrd="0" presId="urn:microsoft.com/office/officeart/2005/8/layout/hierarchy3"/>
    <dgm:cxn modelId="{66BB7412-DA5C-4EFB-8CDB-E448EBA83EB0}" type="presParOf" srcId="{51C8D802-1065-4115-B211-4BBD77C0DD1C}" destId="{008952EE-6298-40B4-95F1-4142DCF242B9}" srcOrd="0" destOrd="0" presId="urn:microsoft.com/office/officeart/2005/8/layout/hierarchy3"/>
    <dgm:cxn modelId="{CF520E40-E006-49FB-8F32-165E663193DB}" type="presParOf" srcId="{008952EE-6298-40B4-95F1-4142DCF242B9}" destId="{8D4FA6A1-09B6-4C69-8DA7-C59C4802B8EC}" srcOrd="0" destOrd="0" presId="urn:microsoft.com/office/officeart/2005/8/layout/hierarchy3"/>
    <dgm:cxn modelId="{D973649D-E03D-42C4-A261-8B8E2BFB9DF7}" type="presParOf" srcId="{008952EE-6298-40B4-95F1-4142DCF242B9}" destId="{454D9899-DC38-43A8-A3FA-EF38DF0F45C4}" srcOrd="1" destOrd="0" presId="urn:microsoft.com/office/officeart/2005/8/layout/hierarchy3"/>
    <dgm:cxn modelId="{CC60A891-3D7F-415B-8773-97715FFFA3CA}" type="presParOf" srcId="{51C8D802-1065-4115-B211-4BBD77C0DD1C}" destId="{D8E2CAA9-234C-4BB3-A11A-A4C34D40B5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A3DA44-427C-41AD-A8BA-54E670C1A850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0E3D4AD-33E0-4FEB-A8EA-724AC23F17DE}">
      <dgm:prSet/>
      <dgm:spPr/>
      <dgm:t>
        <a:bodyPr/>
        <a:lstStyle/>
        <a:p>
          <a:pPr rtl="0"/>
          <a:r>
            <a:rPr lang="pl-PL" dirty="0" smtClean="0">
              <a:solidFill>
                <a:srgbClr val="FF0000"/>
              </a:solidFill>
            </a:rPr>
            <a:t>Termin główny egzaminu</a:t>
          </a:r>
          <a:endParaRPr lang="pl-PL" dirty="0">
            <a:solidFill>
              <a:srgbClr val="FF0000"/>
            </a:solidFill>
          </a:endParaRPr>
        </a:p>
      </dgm:t>
    </dgm:pt>
    <dgm:pt modelId="{37ADE893-9053-4F8C-BDAF-CF8EC431E02E}" type="parTrans" cxnId="{76BA18AE-C3A2-401B-AF29-2E2E0C970FD6}">
      <dgm:prSet/>
      <dgm:spPr/>
      <dgm:t>
        <a:bodyPr/>
        <a:lstStyle/>
        <a:p>
          <a:endParaRPr lang="pl-PL"/>
        </a:p>
      </dgm:t>
    </dgm:pt>
    <dgm:pt modelId="{64417C51-6E8C-4979-8B56-69EDA7E0BAA5}" type="sibTrans" cxnId="{76BA18AE-C3A2-401B-AF29-2E2E0C970FD6}">
      <dgm:prSet/>
      <dgm:spPr/>
      <dgm:t>
        <a:bodyPr/>
        <a:lstStyle/>
        <a:p>
          <a:endParaRPr lang="pl-PL"/>
        </a:p>
      </dgm:t>
    </dgm:pt>
    <dgm:pt modelId="{43407B14-2399-405A-8F9B-6E187C9AFDFC}" type="pres">
      <dgm:prSet presAssocID="{CAA3DA44-427C-41AD-A8BA-54E670C1A8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A567D7-2B4A-4E75-A93D-807F2DFBBD59}" type="pres">
      <dgm:prSet presAssocID="{10E3D4AD-33E0-4FEB-A8EA-724AC23F17DE}" presName="composite" presStyleCnt="0"/>
      <dgm:spPr/>
    </dgm:pt>
    <dgm:pt modelId="{427B27D6-FF43-445E-B51E-18F3824A5749}" type="pres">
      <dgm:prSet presAssocID="{10E3D4AD-33E0-4FEB-A8EA-724AC23F17DE}" presName="imagSh" presStyleLbl="bgImgPlace1" presStyleIdx="0" presStyleCnt="1" custLinFactNeighborX="9735" custLinFactNeighborY="2912"/>
      <dgm:spPr/>
    </dgm:pt>
    <dgm:pt modelId="{A7B2B0D5-9B79-4061-88EA-C8E2753CF357}" type="pres">
      <dgm:prSet presAssocID="{10E3D4AD-33E0-4FEB-A8EA-724AC23F17DE}" presName="tx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B264EF-52A8-44C6-BEF5-54CD12290B75}" type="presOf" srcId="{CAA3DA44-427C-41AD-A8BA-54E670C1A850}" destId="{43407B14-2399-405A-8F9B-6E187C9AFDFC}" srcOrd="0" destOrd="0" presId="urn:microsoft.com/office/officeart/2005/8/layout/hProcess10"/>
    <dgm:cxn modelId="{FCA5F61A-B42D-4024-8A19-BF68BF2D8201}" type="presOf" srcId="{10E3D4AD-33E0-4FEB-A8EA-724AC23F17DE}" destId="{A7B2B0D5-9B79-4061-88EA-C8E2753CF357}" srcOrd="0" destOrd="0" presId="urn:microsoft.com/office/officeart/2005/8/layout/hProcess10"/>
    <dgm:cxn modelId="{76BA18AE-C3A2-401B-AF29-2E2E0C970FD6}" srcId="{CAA3DA44-427C-41AD-A8BA-54E670C1A850}" destId="{10E3D4AD-33E0-4FEB-A8EA-724AC23F17DE}" srcOrd="0" destOrd="0" parTransId="{37ADE893-9053-4F8C-BDAF-CF8EC431E02E}" sibTransId="{64417C51-6E8C-4979-8B56-69EDA7E0BAA5}"/>
    <dgm:cxn modelId="{01F2129D-8F23-485B-A324-EEA5E56EE395}" type="presParOf" srcId="{43407B14-2399-405A-8F9B-6E187C9AFDFC}" destId="{71A567D7-2B4A-4E75-A93D-807F2DFBBD59}" srcOrd="0" destOrd="0" presId="urn:microsoft.com/office/officeart/2005/8/layout/hProcess10"/>
    <dgm:cxn modelId="{D3971A15-B88F-488C-90F1-5E038D3E41DE}" type="presParOf" srcId="{71A567D7-2B4A-4E75-A93D-807F2DFBBD59}" destId="{427B27D6-FF43-445E-B51E-18F3824A5749}" srcOrd="0" destOrd="0" presId="urn:microsoft.com/office/officeart/2005/8/layout/hProcess10"/>
    <dgm:cxn modelId="{844C4100-7363-4392-99E8-D468EF5121E8}" type="presParOf" srcId="{71A567D7-2B4A-4E75-A93D-807F2DFBBD59}" destId="{A7B2B0D5-9B79-4061-88EA-C8E2753CF35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B286F8-AC47-4295-B7F7-74AAD9680B1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84E9B4-086E-4871-B3BB-B576F3D69E0C}">
      <dgm:prSet custT="1"/>
      <dgm:spPr/>
      <dgm:t>
        <a:bodyPr/>
        <a:lstStyle/>
        <a:p>
          <a:pPr rtl="0"/>
          <a:r>
            <a:rPr lang="pl-PL" sz="2400" dirty="0" smtClean="0"/>
            <a:t>26 maja 2021 </a:t>
          </a:r>
          <a:r>
            <a:rPr lang="pl-PL" sz="2400" dirty="0" smtClean="0"/>
            <a:t>r.</a:t>
          </a:r>
          <a:r>
            <a:rPr lang="pl-PL" sz="3100" dirty="0" smtClean="0"/>
            <a:t>- środa</a:t>
          </a:r>
          <a:endParaRPr lang="pl-PL" sz="3100" dirty="0"/>
        </a:p>
      </dgm:t>
    </dgm:pt>
    <dgm:pt modelId="{2B95AFFA-CF97-46E0-8A0C-314B76758906}" type="parTrans" cxnId="{E288C8C4-BF51-4740-A516-5647B17B70BC}">
      <dgm:prSet/>
      <dgm:spPr/>
      <dgm:t>
        <a:bodyPr/>
        <a:lstStyle/>
        <a:p>
          <a:endParaRPr lang="pl-PL"/>
        </a:p>
      </dgm:t>
    </dgm:pt>
    <dgm:pt modelId="{C4F53461-651E-4F05-B8ED-3B33D8AB3E2E}" type="sibTrans" cxnId="{E288C8C4-BF51-4740-A516-5647B17B70BC}">
      <dgm:prSet/>
      <dgm:spPr/>
      <dgm:t>
        <a:bodyPr/>
        <a:lstStyle/>
        <a:p>
          <a:endParaRPr lang="pl-PL"/>
        </a:p>
      </dgm:t>
    </dgm:pt>
    <dgm:pt modelId="{D22FDF20-6740-4ED6-983D-CA93A8316637}">
      <dgm:prSet/>
      <dgm:spPr/>
      <dgm:t>
        <a:bodyPr/>
        <a:lstStyle/>
        <a:p>
          <a:pPr rtl="0"/>
          <a:r>
            <a:rPr lang="pl-PL" dirty="0" smtClean="0"/>
            <a:t>9:00/                   100 min</a:t>
          </a:r>
          <a:endParaRPr lang="pl-PL" dirty="0"/>
        </a:p>
      </dgm:t>
    </dgm:pt>
    <dgm:pt modelId="{8477D2EF-5EDF-4648-A3E3-9F7C5D9C7132}" type="parTrans" cxnId="{B4C974CB-8A47-4F67-8E53-4E5A959E977E}">
      <dgm:prSet/>
      <dgm:spPr/>
      <dgm:t>
        <a:bodyPr/>
        <a:lstStyle/>
        <a:p>
          <a:endParaRPr lang="pl-PL"/>
        </a:p>
      </dgm:t>
    </dgm:pt>
    <dgm:pt modelId="{87EE484C-3E21-4960-9526-1F4E2FA7CF4B}" type="sibTrans" cxnId="{B4C974CB-8A47-4F67-8E53-4E5A959E977E}">
      <dgm:prSet/>
      <dgm:spPr/>
      <dgm:t>
        <a:bodyPr/>
        <a:lstStyle/>
        <a:p>
          <a:endParaRPr lang="pl-PL"/>
        </a:p>
      </dgm:t>
    </dgm:pt>
    <dgm:pt modelId="{FDBF7A87-5329-42E6-B6CD-FE1C02A41C2E}">
      <dgm:prSet/>
      <dgm:spPr/>
      <dgm:t>
        <a:bodyPr/>
        <a:lstStyle/>
        <a:p>
          <a:pPr rtl="0"/>
          <a:r>
            <a:rPr lang="pl-PL" dirty="0" smtClean="0"/>
            <a:t>matematyka</a:t>
          </a:r>
          <a:endParaRPr lang="pl-PL" dirty="0"/>
        </a:p>
      </dgm:t>
    </dgm:pt>
    <dgm:pt modelId="{2819AFB0-84D5-4170-A4A8-301BB2A1E4DE}" type="parTrans" cxnId="{E9F336C5-43F7-4FAC-BCAC-DD6D553B6ED0}">
      <dgm:prSet/>
      <dgm:spPr/>
      <dgm:t>
        <a:bodyPr/>
        <a:lstStyle/>
        <a:p>
          <a:endParaRPr lang="pl-PL"/>
        </a:p>
      </dgm:t>
    </dgm:pt>
    <dgm:pt modelId="{982191ED-DCD0-42A6-8BD3-F437FA256642}" type="sibTrans" cxnId="{E9F336C5-43F7-4FAC-BCAC-DD6D553B6ED0}">
      <dgm:prSet/>
      <dgm:spPr/>
      <dgm:t>
        <a:bodyPr/>
        <a:lstStyle/>
        <a:p>
          <a:endParaRPr lang="pl-PL"/>
        </a:p>
      </dgm:t>
    </dgm:pt>
    <dgm:pt modelId="{D5B52CF1-1908-425B-914B-4E637885BE26}" type="pres">
      <dgm:prSet presAssocID="{37B286F8-AC47-4295-B7F7-74AAD9680B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D8D6E9B-42B3-4720-B69A-1A0665E2D5C7}" type="pres">
      <dgm:prSet presAssocID="{AD84E9B4-086E-4871-B3BB-B576F3D69E0C}" presName="root" presStyleCnt="0"/>
      <dgm:spPr/>
      <dgm:t>
        <a:bodyPr/>
        <a:lstStyle/>
        <a:p>
          <a:endParaRPr lang="pl-PL"/>
        </a:p>
      </dgm:t>
    </dgm:pt>
    <dgm:pt modelId="{94AE95CA-8611-4AEB-98CF-C45A207289DE}" type="pres">
      <dgm:prSet presAssocID="{AD84E9B4-086E-4871-B3BB-B576F3D69E0C}" presName="rootComposite" presStyleCnt="0"/>
      <dgm:spPr/>
      <dgm:t>
        <a:bodyPr/>
        <a:lstStyle/>
        <a:p>
          <a:endParaRPr lang="pl-PL"/>
        </a:p>
      </dgm:t>
    </dgm:pt>
    <dgm:pt modelId="{89D86777-8E00-4ACC-9206-506E4D2C968E}" type="pres">
      <dgm:prSet presAssocID="{AD84E9B4-086E-4871-B3BB-B576F3D69E0C}" presName="rootText" presStyleLbl="node1" presStyleIdx="0" presStyleCnt="3" custScaleX="114644" custLinFactY="-12693" custLinFactNeighborX="3831" custLinFactNeighborY="-100000"/>
      <dgm:spPr/>
      <dgm:t>
        <a:bodyPr/>
        <a:lstStyle/>
        <a:p>
          <a:endParaRPr lang="pl-PL"/>
        </a:p>
      </dgm:t>
    </dgm:pt>
    <dgm:pt modelId="{67F48AB1-EDFC-4EB2-893B-8F662F83A12D}" type="pres">
      <dgm:prSet presAssocID="{AD84E9B4-086E-4871-B3BB-B576F3D69E0C}" presName="rootConnector" presStyleLbl="node1" presStyleIdx="0" presStyleCnt="3"/>
      <dgm:spPr/>
      <dgm:t>
        <a:bodyPr/>
        <a:lstStyle/>
        <a:p>
          <a:endParaRPr lang="pl-PL"/>
        </a:p>
      </dgm:t>
    </dgm:pt>
    <dgm:pt modelId="{BC67AFCC-02D8-4079-82E4-2FD5E1ED9766}" type="pres">
      <dgm:prSet presAssocID="{AD84E9B4-086E-4871-B3BB-B576F3D69E0C}" presName="childShape" presStyleCnt="0"/>
      <dgm:spPr/>
      <dgm:t>
        <a:bodyPr/>
        <a:lstStyle/>
        <a:p>
          <a:endParaRPr lang="pl-PL"/>
        </a:p>
      </dgm:t>
    </dgm:pt>
    <dgm:pt modelId="{DF193BC9-23B6-4A23-86E5-91F1E75104FC}" type="pres">
      <dgm:prSet presAssocID="{D22FDF20-6740-4ED6-983D-CA93A8316637}" presName="root" presStyleCnt="0"/>
      <dgm:spPr/>
      <dgm:t>
        <a:bodyPr/>
        <a:lstStyle/>
        <a:p>
          <a:endParaRPr lang="pl-PL"/>
        </a:p>
      </dgm:t>
    </dgm:pt>
    <dgm:pt modelId="{08CA7B21-FE72-49F0-84F4-DEF0E7C68BBB}" type="pres">
      <dgm:prSet presAssocID="{D22FDF20-6740-4ED6-983D-CA93A8316637}" presName="rootComposite" presStyleCnt="0"/>
      <dgm:spPr/>
      <dgm:t>
        <a:bodyPr/>
        <a:lstStyle/>
        <a:p>
          <a:endParaRPr lang="pl-PL"/>
        </a:p>
      </dgm:t>
    </dgm:pt>
    <dgm:pt modelId="{C9664698-9A1A-47B7-8729-FB99A8EC2BA5}" type="pres">
      <dgm:prSet presAssocID="{D22FDF20-6740-4ED6-983D-CA93A8316637}" presName="rootText" presStyleLbl="node1" presStyleIdx="1" presStyleCnt="3" custLinFactNeighborX="1290" custLinFactNeighborY="-8046"/>
      <dgm:spPr/>
      <dgm:t>
        <a:bodyPr/>
        <a:lstStyle/>
        <a:p>
          <a:endParaRPr lang="pl-PL"/>
        </a:p>
      </dgm:t>
    </dgm:pt>
    <dgm:pt modelId="{DCE1E39F-923E-4C5D-A320-9F46E464C3DB}" type="pres">
      <dgm:prSet presAssocID="{D22FDF20-6740-4ED6-983D-CA93A8316637}" presName="rootConnector" presStyleLbl="node1" presStyleIdx="1" presStyleCnt="3"/>
      <dgm:spPr/>
      <dgm:t>
        <a:bodyPr/>
        <a:lstStyle/>
        <a:p>
          <a:endParaRPr lang="pl-PL"/>
        </a:p>
      </dgm:t>
    </dgm:pt>
    <dgm:pt modelId="{75FBD1DB-490B-437E-8B55-55BE2594EE17}" type="pres">
      <dgm:prSet presAssocID="{D22FDF20-6740-4ED6-983D-CA93A8316637}" presName="childShape" presStyleCnt="0"/>
      <dgm:spPr/>
      <dgm:t>
        <a:bodyPr/>
        <a:lstStyle/>
        <a:p>
          <a:endParaRPr lang="pl-PL"/>
        </a:p>
      </dgm:t>
    </dgm:pt>
    <dgm:pt modelId="{51C8D802-1065-4115-B211-4BBD77C0DD1C}" type="pres">
      <dgm:prSet presAssocID="{FDBF7A87-5329-42E6-B6CD-FE1C02A41C2E}" presName="root" presStyleCnt="0"/>
      <dgm:spPr/>
      <dgm:t>
        <a:bodyPr/>
        <a:lstStyle/>
        <a:p>
          <a:endParaRPr lang="pl-PL"/>
        </a:p>
      </dgm:t>
    </dgm:pt>
    <dgm:pt modelId="{008952EE-6298-40B4-95F1-4142DCF242B9}" type="pres">
      <dgm:prSet presAssocID="{FDBF7A87-5329-42E6-B6CD-FE1C02A41C2E}" presName="rootComposite" presStyleCnt="0"/>
      <dgm:spPr/>
      <dgm:t>
        <a:bodyPr/>
        <a:lstStyle/>
        <a:p>
          <a:endParaRPr lang="pl-PL"/>
        </a:p>
      </dgm:t>
    </dgm:pt>
    <dgm:pt modelId="{8D4FA6A1-09B6-4C69-8DA7-C59C4802B8EC}" type="pres">
      <dgm:prSet presAssocID="{FDBF7A87-5329-42E6-B6CD-FE1C02A41C2E}" presName="rootText" presStyleLbl="node1" presStyleIdx="2" presStyleCnt="3" custScaleX="126867" custLinFactY="-12951" custLinFactNeighborX="-8151" custLinFactNeighborY="-100000"/>
      <dgm:spPr/>
      <dgm:t>
        <a:bodyPr/>
        <a:lstStyle/>
        <a:p>
          <a:endParaRPr lang="pl-PL"/>
        </a:p>
      </dgm:t>
    </dgm:pt>
    <dgm:pt modelId="{454D9899-DC38-43A8-A3FA-EF38DF0F45C4}" type="pres">
      <dgm:prSet presAssocID="{FDBF7A87-5329-42E6-B6CD-FE1C02A41C2E}" presName="rootConnector" presStyleLbl="node1" presStyleIdx="2" presStyleCnt="3"/>
      <dgm:spPr/>
      <dgm:t>
        <a:bodyPr/>
        <a:lstStyle/>
        <a:p>
          <a:endParaRPr lang="pl-PL"/>
        </a:p>
      </dgm:t>
    </dgm:pt>
    <dgm:pt modelId="{D8E2CAA9-234C-4BB3-A11A-A4C34D40B57A}" type="pres">
      <dgm:prSet presAssocID="{FDBF7A87-5329-42E6-B6CD-FE1C02A41C2E}" presName="childShape" presStyleCnt="0"/>
      <dgm:spPr/>
      <dgm:t>
        <a:bodyPr/>
        <a:lstStyle/>
        <a:p>
          <a:endParaRPr lang="pl-PL"/>
        </a:p>
      </dgm:t>
    </dgm:pt>
  </dgm:ptLst>
  <dgm:cxnLst>
    <dgm:cxn modelId="{0AD674E9-86F6-4945-A467-23027C210159}" type="presOf" srcId="{D22FDF20-6740-4ED6-983D-CA93A8316637}" destId="{DCE1E39F-923E-4C5D-A320-9F46E464C3DB}" srcOrd="1" destOrd="0" presId="urn:microsoft.com/office/officeart/2005/8/layout/hierarchy3"/>
    <dgm:cxn modelId="{3EA6B678-75C9-4E2C-B081-ABF77EC7CBB0}" type="presOf" srcId="{AD84E9B4-086E-4871-B3BB-B576F3D69E0C}" destId="{67F48AB1-EDFC-4EB2-893B-8F662F83A12D}" srcOrd="1" destOrd="0" presId="urn:microsoft.com/office/officeart/2005/8/layout/hierarchy3"/>
    <dgm:cxn modelId="{B6CCBBFB-406B-4443-B8BA-A0E806ED9114}" type="presOf" srcId="{FDBF7A87-5329-42E6-B6CD-FE1C02A41C2E}" destId="{8D4FA6A1-09B6-4C69-8DA7-C59C4802B8EC}" srcOrd="0" destOrd="0" presId="urn:microsoft.com/office/officeart/2005/8/layout/hierarchy3"/>
    <dgm:cxn modelId="{E9F336C5-43F7-4FAC-BCAC-DD6D553B6ED0}" srcId="{37B286F8-AC47-4295-B7F7-74AAD9680B11}" destId="{FDBF7A87-5329-42E6-B6CD-FE1C02A41C2E}" srcOrd="2" destOrd="0" parTransId="{2819AFB0-84D5-4170-A4A8-301BB2A1E4DE}" sibTransId="{982191ED-DCD0-42A6-8BD3-F437FA256642}"/>
    <dgm:cxn modelId="{B4C974CB-8A47-4F67-8E53-4E5A959E977E}" srcId="{37B286F8-AC47-4295-B7F7-74AAD9680B11}" destId="{D22FDF20-6740-4ED6-983D-CA93A8316637}" srcOrd="1" destOrd="0" parTransId="{8477D2EF-5EDF-4648-A3E3-9F7C5D9C7132}" sibTransId="{87EE484C-3E21-4960-9526-1F4E2FA7CF4B}"/>
    <dgm:cxn modelId="{9DC02296-24CA-4917-B63C-662568F26857}" type="presOf" srcId="{D22FDF20-6740-4ED6-983D-CA93A8316637}" destId="{C9664698-9A1A-47B7-8729-FB99A8EC2BA5}" srcOrd="0" destOrd="0" presId="urn:microsoft.com/office/officeart/2005/8/layout/hierarchy3"/>
    <dgm:cxn modelId="{8A77A628-6FF5-4F05-A0E8-5E6FA2E0B6BA}" type="presOf" srcId="{AD84E9B4-086E-4871-B3BB-B576F3D69E0C}" destId="{89D86777-8E00-4ACC-9206-506E4D2C968E}" srcOrd="0" destOrd="0" presId="urn:microsoft.com/office/officeart/2005/8/layout/hierarchy3"/>
    <dgm:cxn modelId="{90A5D6E1-A431-4D71-B92C-398FCA5D6763}" type="presOf" srcId="{37B286F8-AC47-4295-B7F7-74AAD9680B11}" destId="{D5B52CF1-1908-425B-914B-4E637885BE26}" srcOrd="0" destOrd="0" presId="urn:microsoft.com/office/officeart/2005/8/layout/hierarchy3"/>
    <dgm:cxn modelId="{E288C8C4-BF51-4740-A516-5647B17B70BC}" srcId="{37B286F8-AC47-4295-B7F7-74AAD9680B11}" destId="{AD84E9B4-086E-4871-B3BB-B576F3D69E0C}" srcOrd="0" destOrd="0" parTransId="{2B95AFFA-CF97-46E0-8A0C-314B76758906}" sibTransId="{C4F53461-651E-4F05-B8ED-3B33D8AB3E2E}"/>
    <dgm:cxn modelId="{F0F14130-1FD0-443B-8F23-594A21EA0054}" type="presOf" srcId="{FDBF7A87-5329-42E6-B6CD-FE1C02A41C2E}" destId="{454D9899-DC38-43A8-A3FA-EF38DF0F45C4}" srcOrd="1" destOrd="0" presId="urn:microsoft.com/office/officeart/2005/8/layout/hierarchy3"/>
    <dgm:cxn modelId="{591B2DFF-32F5-4DC3-BA23-28153119B63C}" type="presParOf" srcId="{D5B52CF1-1908-425B-914B-4E637885BE26}" destId="{FD8D6E9B-42B3-4720-B69A-1A0665E2D5C7}" srcOrd="0" destOrd="0" presId="urn:microsoft.com/office/officeart/2005/8/layout/hierarchy3"/>
    <dgm:cxn modelId="{A22626B5-0B9C-49B6-BB00-AF9F80F23048}" type="presParOf" srcId="{FD8D6E9B-42B3-4720-B69A-1A0665E2D5C7}" destId="{94AE95CA-8611-4AEB-98CF-C45A207289DE}" srcOrd="0" destOrd="0" presId="urn:microsoft.com/office/officeart/2005/8/layout/hierarchy3"/>
    <dgm:cxn modelId="{C7EB3E62-AAB4-4FE5-AF4A-5B2EB85AA2CB}" type="presParOf" srcId="{94AE95CA-8611-4AEB-98CF-C45A207289DE}" destId="{89D86777-8E00-4ACC-9206-506E4D2C968E}" srcOrd="0" destOrd="0" presId="urn:microsoft.com/office/officeart/2005/8/layout/hierarchy3"/>
    <dgm:cxn modelId="{4779D22F-AB38-451A-88FD-80A8BD539B1E}" type="presParOf" srcId="{94AE95CA-8611-4AEB-98CF-C45A207289DE}" destId="{67F48AB1-EDFC-4EB2-893B-8F662F83A12D}" srcOrd="1" destOrd="0" presId="urn:microsoft.com/office/officeart/2005/8/layout/hierarchy3"/>
    <dgm:cxn modelId="{BD327843-9D14-4889-B5C9-ED2C2A57C9E0}" type="presParOf" srcId="{FD8D6E9B-42B3-4720-B69A-1A0665E2D5C7}" destId="{BC67AFCC-02D8-4079-82E4-2FD5E1ED9766}" srcOrd="1" destOrd="0" presId="urn:microsoft.com/office/officeart/2005/8/layout/hierarchy3"/>
    <dgm:cxn modelId="{9D653E91-A063-4969-899D-BED983DF1016}" type="presParOf" srcId="{D5B52CF1-1908-425B-914B-4E637885BE26}" destId="{DF193BC9-23B6-4A23-86E5-91F1E75104FC}" srcOrd="1" destOrd="0" presId="urn:microsoft.com/office/officeart/2005/8/layout/hierarchy3"/>
    <dgm:cxn modelId="{EE44A65E-55AB-442F-A4DA-0D5A48F52102}" type="presParOf" srcId="{DF193BC9-23B6-4A23-86E5-91F1E75104FC}" destId="{08CA7B21-FE72-49F0-84F4-DEF0E7C68BBB}" srcOrd="0" destOrd="0" presId="urn:microsoft.com/office/officeart/2005/8/layout/hierarchy3"/>
    <dgm:cxn modelId="{17C8C6F6-EBED-4C8B-B69E-0E62AF8E8060}" type="presParOf" srcId="{08CA7B21-FE72-49F0-84F4-DEF0E7C68BBB}" destId="{C9664698-9A1A-47B7-8729-FB99A8EC2BA5}" srcOrd="0" destOrd="0" presId="urn:microsoft.com/office/officeart/2005/8/layout/hierarchy3"/>
    <dgm:cxn modelId="{73556A59-1D64-4003-B475-3023FE37B810}" type="presParOf" srcId="{08CA7B21-FE72-49F0-84F4-DEF0E7C68BBB}" destId="{DCE1E39F-923E-4C5D-A320-9F46E464C3DB}" srcOrd="1" destOrd="0" presId="urn:microsoft.com/office/officeart/2005/8/layout/hierarchy3"/>
    <dgm:cxn modelId="{9A2F2364-9A7D-4059-8C3B-99C8235EDFDD}" type="presParOf" srcId="{DF193BC9-23B6-4A23-86E5-91F1E75104FC}" destId="{75FBD1DB-490B-437E-8B55-55BE2594EE17}" srcOrd="1" destOrd="0" presId="urn:microsoft.com/office/officeart/2005/8/layout/hierarchy3"/>
    <dgm:cxn modelId="{859C98B7-90AE-41C1-8450-5BC5E57EA27B}" type="presParOf" srcId="{D5B52CF1-1908-425B-914B-4E637885BE26}" destId="{51C8D802-1065-4115-B211-4BBD77C0DD1C}" srcOrd="2" destOrd="0" presId="urn:microsoft.com/office/officeart/2005/8/layout/hierarchy3"/>
    <dgm:cxn modelId="{66BB7412-DA5C-4EFB-8CDB-E448EBA83EB0}" type="presParOf" srcId="{51C8D802-1065-4115-B211-4BBD77C0DD1C}" destId="{008952EE-6298-40B4-95F1-4142DCF242B9}" srcOrd="0" destOrd="0" presId="urn:microsoft.com/office/officeart/2005/8/layout/hierarchy3"/>
    <dgm:cxn modelId="{CF520E40-E006-49FB-8F32-165E663193DB}" type="presParOf" srcId="{008952EE-6298-40B4-95F1-4142DCF242B9}" destId="{8D4FA6A1-09B6-4C69-8DA7-C59C4802B8EC}" srcOrd="0" destOrd="0" presId="urn:microsoft.com/office/officeart/2005/8/layout/hierarchy3"/>
    <dgm:cxn modelId="{D973649D-E03D-42C4-A261-8B8E2BFB9DF7}" type="presParOf" srcId="{008952EE-6298-40B4-95F1-4142DCF242B9}" destId="{454D9899-DC38-43A8-A3FA-EF38DF0F45C4}" srcOrd="1" destOrd="0" presId="urn:microsoft.com/office/officeart/2005/8/layout/hierarchy3"/>
    <dgm:cxn modelId="{CC60A891-3D7F-415B-8773-97715FFFA3CA}" type="presParOf" srcId="{51C8D802-1065-4115-B211-4BBD77C0DD1C}" destId="{D8E2CAA9-234C-4BB3-A11A-A4C34D40B5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A3DA44-427C-41AD-A8BA-54E670C1A850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0E3D4AD-33E0-4FEB-A8EA-724AC23F17DE}">
      <dgm:prSet/>
      <dgm:spPr/>
      <dgm:t>
        <a:bodyPr/>
        <a:lstStyle/>
        <a:p>
          <a:pPr rtl="0"/>
          <a:r>
            <a:rPr lang="pl-PL" dirty="0" smtClean="0">
              <a:solidFill>
                <a:srgbClr val="FF0000"/>
              </a:solidFill>
            </a:rPr>
            <a:t>Termin główny egzaminu</a:t>
          </a:r>
          <a:endParaRPr lang="pl-PL" dirty="0">
            <a:solidFill>
              <a:srgbClr val="FF0000"/>
            </a:solidFill>
          </a:endParaRPr>
        </a:p>
      </dgm:t>
    </dgm:pt>
    <dgm:pt modelId="{37ADE893-9053-4F8C-BDAF-CF8EC431E02E}" type="parTrans" cxnId="{76BA18AE-C3A2-401B-AF29-2E2E0C970FD6}">
      <dgm:prSet/>
      <dgm:spPr/>
      <dgm:t>
        <a:bodyPr/>
        <a:lstStyle/>
        <a:p>
          <a:endParaRPr lang="pl-PL"/>
        </a:p>
      </dgm:t>
    </dgm:pt>
    <dgm:pt modelId="{64417C51-6E8C-4979-8B56-69EDA7E0BAA5}" type="sibTrans" cxnId="{76BA18AE-C3A2-401B-AF29-2E2E0C970FD6}">
      <dgm:prSet/>
      <dgm:spPr/>
      <dgm:t>
        <a:bodyPr/>
        <a:lstStyle/>
        <a:p>
          <a:endParaRPr lang="pl-PL"/>
        </a:p>
      </dgm:t>
    </dgm:pt>
    <dgm:pt modelId="{43407B14-2399-405A-8F9B-6E187C9AFDFC}" type="pres">
      <dgm:prSet presAssocID="{CAA3DA44-427C-41AD-A8BA-54E670C1A8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A567D7-2B4A-4E75-A93D-807F2DFBBD59}" type="pres">
      <dgm:prSet presAssocID="{10E3D4AD-33E0-4FEB-A8EA-724AC23F17DE}" presName="composite" presStyleCnt="0"/>
      <dgm:spPr/>
    </dgm:pt>
    <dgm:pt modelId="{427B27D6-FF43-445E-B51E-18F3824A5749}" type="pres">
      <dgm:prSet presAssocID="{10E3D4AD-33E0-4FEB-A8EA-724AC23F17DE}" presName="imagSh" presStyleLbl="bgImgPlace1" presStyleIdx="0" presStyleCnt="1" custLinFactNeighborX="9735" custLinFactNeighborY="2912"/>
      <dgm:spPr/>
    </dgm:pt>
    <dgm:pt modelId="{A7B2B0D5-9B79-4061-88EA-C8E2753CF357}" type="pres">
      <dgm:prSet presAssocID="{10E3D4AD-33E0-4FEB-A8EA-724AC23F17DE}" presName="tx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B264EF-52A8-44C6-BEF5-54CD12290B75}" type="presOf" srcId="{CAA3DA44-427C-41AD-A8BA-54E670C1A850}" destId="{43407B14-2399-405A-8F9B-6E187C9AFDFC}" srcOrd="0" destOrd="0" presId="urn:microsoft.com/office/officeart/2005/8/layout/hProcess10"/>
    <dgm:cxn modelId="{FCA5F61A-B42D-4024-8A19-BF68BF2D8201}" type="presOf" srcId="{10E3D4AD-33E0-4FEB-A8EA-724AC23F17DE}" destId="{A7B2B0D5-9B79-4061-88EA-C8E2753CF357}" srcOrd="0" destOrd="0" presId="urn:microsoft.com/office/officeart/2005/8/layout/hProcess10"/>
    <dgm:cxn modelId="{76BA18AE-C3A2-401B-AF29-2E2E0C970FD6}" srcId="{CAA3DA44-427C-41AD-A8BA-54E670C1A850}" destId="{10E3D4AD-33E0-4FEB-A8EA-724AC23F17DE}" srcOrd="0" destOrd="0" parTransId="{37ADE893-9053-4F8C-BDAF-CF8EC431E02E}" sibTransId="{64417C51-6E8C-4979-8B56-69EDA7E0BAA5}"/>
    <dgm:cxn modelId="{01F2129D-8F23-485B-A324-EEA5E56EE395}" type="presParOf" srcId="{43407B14-2399-405A-8F9B-6E187C9AFDFC}" destId="{71A567D7-2B4A-4E75-A93D-807F2DFBBD59}" srcOrd="0" destOrd="0" presId="urn:microsoft.com/office/officeart/2005/8/layout/hProcess10"/>
    <dgm:cxn modelId="{D3971A15-B88F-488C-90F1-5E038D3E41DE}" type="presParOf" srcId="{71A567D7-2B4A-4E75-A93D-807F2DFBBD59}" destId="{427B27D6-FF43-445E-B51E-18F3824A5749}" srcOrd="0" destOrd="0" presId="urn:microsoft.com/office/officeart/2005/8/layout/hProcess10"/>
    <dgm:cxn modelId="{844C4100-7363-4392-99E8-D468EF5121E8}" type="presParOf" srcId="{71A567D7-2B4A-4E75-A93D-807F2DFBBD59}" destId="{A7B2B0D5-9B79-4061-88EA-C8E2753CF35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B286F8-AC47-4295-B7F7-74AAD9680B11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84E9B4-086E-4871-B3BB-B576F3D69E0C}">
      <dgm:prSet custT="1"/>
      <dgm:spPr/>
      <dgm:t>
        <a:bodyPr/>
        <a:lstStyle/>
        <a:p>
          <a:pPr rtl="0"/>
          <a:r>
            <a:rPr lang="pl-PL" sz="2400" dirty="0" smtClean="0"/>
            <a:t>27 maja 2021 </a:t>
          </a:r>
          <a:r>
            <a:rPr lang="pl-PL" sz="2400" dirty="0" smtClean="0"/>
            <a:t>r.</a:t>
          </a:r>
          <a:r>
            <a:rPr lang="pl-PL" sz="3100" dirty="0" smtClean="0"/>
            <a:t>- czwartek</a:t>
          </a:r>
          <a:endParaRPr lang="pl-PL" sz="3100" dirty="0"/>
        </a:p>
      </dgm:t>
    </dgm:pt>
    <dgm:pt modelId="{2B95AFFA-CF97-46E0-8A0C-314B76758906}" type="parTrans" cxnId="{E288C8C4-BF51-4740-A516-5647B17B70BC}">
      <dgm:prSet/>
      <dgm:spPr/>
      <dgm:t>
        <a:bodyPr/>
        <a:lstStyle/>
        <a:p>
          <a:endParaRPr lang="pl-PL"/>
        </a:p>
      </dgm:t>
    </dgm:pt>
    <dgm:pt modelId="{C4F53461-651E-4F05-B8ED-3B33D8AB3E2E}" type="sibTrans" cxnId="{E288C8C4-BF51-4740-A516-5647B17B70BC}">
      <dgm:prSet/>
      <dgm:spPr/>
      <dgm:t>
        <a:bodyPr/>
        <a:lstStyle/>
        <a:p>
          <a:endParaRPr lang="pl-PL"/>
        </a:p>
      </dgm:t>
    </dgm:pt>
    <dgm:pt modelId="{D22FDF20-6740-4ED6-983D-CA93A8316637}">
      <dgm:prSet/>
      <dgm:spPr/>
      <dgm:t>
        <a:bodyPr/>
        <a:lstStyle/>
        <a:p>
          <a:pPr rtl="0"/>
          <a:r>
            <a:rPr lang="pl-PL" dirty="0" smtClean="0"/>
            <a:t>9:00/               90 min</a:t>
          </a:r>
          <a:endParaRPr lang="pl-PL" dirty="0"/>
        </a:p>
      </dgm:t>
    </dgm:pt>
    <dgm:pt modelId="{8477D2EF-5EDF-4648-A3E3-9F7C5D9C7132}" type="parTrans" cxnId="{B4C974CB-8A47-4F67-8E53-4E5A959E977E}">
      <dgm:prSet/>
      <dgm:spPr/>
      <dgm:t>
        <a:bodyPr/>
        <a:lstStyle/>
        <a:p>
          <a:endParaRPr lang="pl-PL"/>
        </a:p>
      </dgm:t>
    </dgm:pt>
    <dgm:pt modelId="{87EE484C-3E21-4960-9526-1F4E2FA7CF4B}" type="sibTrans" cxnId="{B4C974CB-8A47-4F67-8E53-4E5A959E977E}">
      <dgm:prSet/>
      <dgm:spPr/>
      <dgm:t>
        <a:bodyPr/>
        <a:lstStyle/>
        <a:p>
          <a:endParaRPr lang="pl-PL"/>
        </a:p>
      </dgm:t>
    </dgm:pt>
    <dgm:pt modelId="{FDBF7A87-5329-42E6-B6CD-FE1C02A41C2E}">
      <dgm:prSet/>
      <dgm:spPr/>
      <dgm:t>
        <a:bodyPr/>
        <a:lstStyle/>
        <a:p>
          <a:pPr rtl="0"/>
          <a:r>
            <a:rPr lang="pl-PL" dirty="0" smtClean="0"/>
            <a:t>język obcy nowożytny</a:t>
          </a:r>
          <a:endParaRPr lang="pl-PL" dirty="0"/>
        </a:p>
      </dgm:t>
    </dgm:pt>
    <dgm:pt modelId="{2819AFB0-84D5-4170-A4A8-301BB2A1E4DE}" type="parTrans" cxnId="{E9F336C5-43F7-4FAC-BCAC-DD6D553B6ED0}">
      <dgm:prSet/>
      <dgm:spPr/>
      <dgm:t>
        <a:bodyPr/>
        <a:lstStyle/>
        <a:p>
          <a:endParaRPr lang="pl-PL"/>
        </a:p>
      </dgm:t>
    </dgm:pt>
    <dgm:pt modelId="{982191ED-DCD0-42A6-8BD3-F437FA256642}" type="sibTrans" cxnId="{E9F336C5-43F7-4FAC-BCAC-DD6D553B6ED0}">
      <dgm:prSet/>
      <dgm:spPr/>
      <dgm:t>
        <a:bodyPr/>
        <a:lstStyle/>
        <a:p>
          <a:endParaRPr lang="pl-PL"/>
        </a:p>
      </dgm:t>
    </dgm:pt>
    <dgm:pt modelId="{D5B52CF1-1908-425B-914B-4E637885BE26}" type="pres">
      <dgm:prSet presAssocID="{37B286F8-AC47-4295-B7F7-74AAD9680B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D8D6E9B-42B3-4720-B69A-1A0665E2D5C7}" type="pres">
      <dgm:prSet presAssocID="{AD84E9B4-086E-4871-B3BB-B576F3D69E0C}" presName="root" presStyleCnt="0"/>
      <dgm:spPr/>
      <dgm:t>
        <a:bodyPr/>
        <a:lstStyle/>
        <a:p>
          <a:endParaRPr lang="pl-PL"/>
        </a:p>
      </dgm:t>
    </dgm:pt>
    <dgm:pt modelId="{94AE95CA-8611-4AEB-98CF-C45A207289DE}" type="pres">
      <dgm:prSet presAssocID="{AD84E9B4-086E-4871-B3BB-B576F3D69E0C}" presName="rootComposite" presStyleCnt="0"/>
      <dgm:spPr/>
      <dgm:t>
        <a:bodyPr/>
        <a:lstStyle/>
        <a:p>
          <a:endParaRPr lang="pl-PL"/>
        </a:p>
      </dgm:t>
    </dgm:pt>
    <dgm:pt modelId="{89D86777-8E00-4ACC-9206-506E4D2C968E}" type="pres">
      <dgm:prSet presAssocID="{AD84E9B4-086E-4871-B3BB-B576F3D69E0C}" presName="rootText" presStyleLbl="node1" presStyleIdx="0" presStyleCnt="3" custScaleX="114644" custLinFactY="-12693" custLinFactNeighborX="3831" custLinFactNeighborY="-100000"/>
      <dgm:spPr/>
      <dgm:t>
        <a:bodyPr/>
        <a:lstStyle/>
        <a:p>
          <a:endParaRPr lang="pl-PL"/>
        </a:p>
      </dgm:t>
    </dgm:pt>
    <dgm:pt modelId="{67F48AB1-EDFC-4EB2-893B-8F662F83A12D}" type="pres">
      <dgm:prSet presAssocID="{AD84E9B4-086E-4871-B3BB-B576F3D69E0C}" presName="rootConnector" presStyleLbl="node1" presStyleIdx="0" presStyleCnt="3"/>
      <dgm:spPr/>
      <dgm:t>
        <a:bodyPr/>
        <a:lstStyle/>
        <a:p>
          <a:endParaRPr lang="pl-PL"/>
        </a:p>
      </dgm:t>
    </dgm:pt>
    <dgm:pt modelId="{BC67AFCC-02D8-4079-82E4-2FD5E1ED9766}" type="pres">
      <dgm:prSet presAssocID="{AD84E9B4-086E-4871-B3BB-B576F3D69E0C}" presName="childShape" presStyleCnt="0"/>
      <dgm:spPr/>
      <dgm:t>
        <a:bodyPr/>
        <a:lstStyle/>
        <a:p>
          <a:endParaRPr lang="pl-PL"/>
        </a:p>
      </dgm:t>
    </dgm:pt>
    <dgm:pt modelId="{DF193BC9-23B6-4A23-86E5-91F1E75104FC}" type="pres">
      <dgm:prSet presAssocID="{D22FDF20-6740-4ED6-983D-CA93A8316637}" presName="root" presStyleCnt="0"/>
      <dgm:spPr/>
      <dgm:t>
        <a:bodyPr/>
        <a:lstStyle/>
        <a:p>
          <a:endParaRPr lang="pl-PL"/>
        </a:p>
      </dgm:t>
    </dgm:pt>
    <dgm:pt modelId="{08CA7B21-FE72-49F0-84F4-DEF0E7C68BBB}" type="pres">
      <dgm:prSet presAssocID="{D22FDF20-6740-4ED6-983D-CA93A8316637}" presName="rootComposite" presStyleCnt="0"/>
      <dgm:spPr/>
      <dgm:t>
        <a:bodyPr/>
        <a:lstStyle/>
        <a:p>
          <a:endParaRPr lang="pl-PL"/>
        </a:p>
      </dgm:t>
    </dgm:pt>
    <dgm:pt modelId="{C9664698-9A1A-47B7-8729-FB99A8EC2BA5}" type="pres">
      <dgm:prSet presAssocID="{D22FDF20-6740-4ED6-983D-CA93A8316637}" presName="rootText" presStyleLbl="node1" presStyleIdx="1" presStyleCnt="3" custLinFactY="-11466" custLinFactNeighborX="1290" custLinFactNeighborY="-100000"/>
      <dgm:spPr/>
      <dgm:t>
        <a:bodyPr/>
        <a:lstStyle/>
        <a:p>
          <a:endParaRPr lang="pl-PL"/>
        </a:p>
      </dgm:t>
    </dgm:pt>
    <dgm:pt modelId="{DCE1E39F-923E-4C5D-A320-9F46E464C3DB}" type="pres">
      <dgm:prSet presAssocID="{D22FDF20-6740-4ED6-983D-CA93A8316637}" presName="rootConnector" presStyleLbl="node1" presStyleIdx="1" presStyleCnt="3"/>
      <dgm:spPr/>
      <dgm:t>
        <a:bodyPr/>
        <a:lstStyle/>
        <a:p>
          <a:endParaRPr lang="pl-PL"/>
        </a:p>
      </dgm:t>
    </dgm:pt>
    <dgm:pt modelId="{75FBD1DB-490B-437E-8B55-55BE2594EE17}" type="pres">
      <dgm:prSet presAssocID="{D22FDF20-6740-4ED6-983D-CA93A8316637}" presName="childShape" presStyleCnt="0"/>
      <dgm:spPr/>
      <dgm:t>
        <a:bodyPr/>
        <a:lstStyle/>
        <a:p>
          <a:endParaRPr lang="pl-PL"/>
        </a:p>
      </dgm:t>
    </dgm:pt>
    <dgm:pt modelId="{51C8D802-1065-4115-B211-4BBD77C0DD1C}" type="pres">
      <dgm:prSet presAssocID="{FDBF7A87-5329-42E6-B6CD-FE1C02A41C2E}" presName="root" presStyleCnt="0"/>
      <dgm:spPr/>
      <dgm:t>
        <a:bodyPr/>
        <a:lstStyle/>
        <a:p>
          <a:endParaRPr lang="pl-PL"/>
        </a:p>
      </dgm:t>
    </dgm:pt>
    <dgm:pt modelId="{008952EE-6298-40B4-95F1-4142DCF242B9}" type="pres">
      <dgm:prSet presAssocID="{FDBF7A87-5329-42E6-B6CD-FE1C02A41C2E}" presName="rootComposite" presStyleCnt="0"/>
      <dgm:spPr/>
      <dgm:t>
        <a:bodyPr/>
        <a:lstStyle/>
        <a:p>
          <a:endParaRPr lang="pl-PL"/>
        </a:p>
      </dgm:t>
    </dgm:pt>
    <dgm:pt modelId="{8D4FA6A1-09B6-4C69-8DA7-C59C4802B8EC}" type="pres">
      <dgm:prSet presAssocID="{FDBF7A87-5329-42E6-B6CD-FE1C02A41C2E}" presName="rootText" presStyleLbl="node1" presStyleIdx="2" presStyleCnt="3" custScaleX="126867" custLinFactY="-12951" custLinFactNeighborX="-8151" custLinFactNeighborY="-100000"/>
      <dgm:spPr/>
      <dgm:t>
        <a:bodyPr/>
        <a:lstStyle/>
        <a:p>
          <a:endParaRPr lang="pl-PL"/>
        </a:p>
      </dgm:t>
    </dgm:pt>
    <dgm:pt modelId="{454D9899-DC38-43A8-A3FA-EF38DF0F45C4}" type="pres">
      <dgm:prSet presAssocID="{FDBF7A87-5329-42E6-B6CD-FE1C02A41C2E}" presName="rootConnector" presStyleLbl="node1" presStyleIdx="2" presStyleCnt="3"/>
      <dgm:spPr/>
      <dgm:t>
        <a:bodyPr/>
        <a:lstStyle/>
        <a:p>
          <a:endParaRPr lang="pl-PL"/>
        </a:p>
      </dgm:t>
    </dgm:pt>
    <dgm:pt modelId="{D8E2CAA9-234C-4BB3-A11A-A4C34D40B57A}" type="pres">
      <dgm:prSet presAssocID="{FDBF7A87-5329-42E6-B6CD-FE1C02A41C2E}" presName="childShape" presStyleCnt="0"/>
      <dgm:spPr/>
      <dgm:t>
        <a:bodyPr/>
        <a:lstStyle/>
        <a:p>
          <a:endParaRPr lang="pl-PL"/>
        </a:p>
      </dgm:t>
    </dgm:pt>
  </dgm:ptLst>
  <dgm:cxnLst>
    <dgm:cxn modelId="{0AD674E9-86F6-4945-A467-23027C210159}" type="presOf" srcId="{D22FDF20-6740-4ED6-983D-CA93A8316637}" destId="{DCE1E39F-923E-4C5D-A320-9F46E464C3DB}" srcOrd="1" destOrd="0" presId="urn:microsoft.com/office/officeart/2005/8/layout/hierarchy3"/>
    <dgm:cxn modelId="{3EA6B678-75C9-4E2C-B081-ABF77EC7CBB0}" type="presOf" srcId="{AD84E9B4-086E-4871-B3BB-B576F3D69E0C}" destId="{67F48AB1-EDFC-4EB2-893B-8F662F83A12D}" srcOrd="1" destOrd="0" presId="urn:microsoft.com/office/officeart/2005/8/layout/hierarchy3"/>
    <dgm:cxn modelId="{B6CCBBFB-406B-4443-B8BA-A0E806ED9114}" type="presOf" srcId="{FDBF7A87-5329-42E6-B6CD-FE1C02A41C2E}" destId="{8D4FA6A1-09B6-4C69-8DA7-C59C4802B8EC}" srcOrd="0" destOrd="0" presId="urn:microsoft.com/office/officeart/2005/8/layout/hierarchy3"/>
    <dgm:cxn modelId="{E9F336C5-43F7-4FAC-BCAC-DD6D553B6ED0}" srcId="{37B286F8-AC47-4295-B7F7-74AAD9680B11}" destId="{FDBF7A87-5329-42E6-B6CD-FE1C02A41C2E}" srcOrd="2" destOrd="0" parTransId="{2819AFB0-84D5-4170-A4A8-301BB2A1E4DE}" sibTransId="{982191ED-DCD0-42A6-8BD3-F437FA256642}"/>
    <dgm:cxn modelId="{B4C974CB-8A47-4F67-8E53-4E5A959E977E}" srcId="{37B286F8-AC47-4295-B7F7-74AAD9680B11}" destId="{D22FDF20-6740-4ED6-983D-CA93A8316637}" srcOrd="1" destOrd="0" parTransId="{8477D2EF-5EDF-4648-A3E3-9F7C5D9C7132}" sibTransId="{87EE484C-3E21-4960-9526-1F4E2FA7CF4B}"/>
    <dgm:cxn modelId="{9DC02296-24CA-4917-B63C-662568F26857}" type="presOf" srcId="{D22FDF20-6740-4ED6-983D-CA93A8316637}" destId="{C9664698-9A1A-47B7-8729-FB99A8EC2BA5}" srcOrd="0" destOrd="0" presId="urn:microsoft.com/office/officeart/2005/8/layout/hierarchy3"/>
    <dgm:cxn modelId="{8A77A628-6FF5-4F05-A0E8-5E6FA2E0B6BA}" type="presOf" srcId="{AD84E9B4-086E-4871-B3BB-B576F3D69E0C}" destId="{89D86777-8E00-4ACC-9206-506E4D2C968E}" srcOrd="0" destOrd="0" presId="urn:microsoft.com/office/officeart/2005/8/layout/hierarchy3"/>
    <dgm:cxn modelId="{90A5D6E1-A431-4D71-B92C-398FCA5D6763}" type="presOf" srcId="{37B286F8-AC47-4295-B7F7-74AAD9680B11}" destId="{D5B52CF1-1908-425B-914B-4E637885BE26}" srcOrd="0" destOrd="0" presId="urn:microsoft.com/office/officeart/2005/8/layout/hierarchy3"/>
    <dgm:cxn modelId="{E288C8C4-BF51-4740-A516-5647B17B70BC}" srcId="{37B286F8-AC47-4295-B7F7-74AAD9680B11}" destId="{AD84E9B4-086E-4871-B3BB-B576F3D69E0C}" srcOrd="0" destOrd="0" parTransId="{2B95AFFA-CF97-46E0-8A0C-314B76758906}" sibTransId="{C4F53461-651E-4F05-B8ED-3B33D8AB3E2E}"/>
    <dgm:cxn modelId="{F0F14130-1FD0-443B-8F23-594A21EA0054}" type="presOf" srcId="{FDBF7A87-5329-42E6-B6CD-FE1C02A41C2E}" destId="{454D9899-DC38-43A8-A3FA-EF38DF0F45C4}" srcOrd="1" destOrd="0" presId="urn:microsoft.com/office/officeart/2005/8/layout/hierarchy3"/>
    <dgm:cxn modelId="{591B2DFF-32F5-4DC3-BA23-28153119B63C}" type="presParOf" srcId="{D5B52CF1-1908-425B-914B-4E637885BE26}" destId="{FD8D6E9B-42B3-4720-B69A-1A0665E2D5C7}" srcOrd="0" destOrd="0" presId="urn:microsoft.com/office/officeart/2005/8/layout/hierarchy3"/>
    <dgm:cxn modelId="{A22626B5-0B9C-49B6-BB00-AF9F80F23048}" type="presParOf" srcId="{FD8D6E9B-42B3-4720-B69A-1A0665E2D5C7}" destId="{94AE95CA-8611-4AEB-98CF-C45A207289DE}" srcOrd="0" destOrd="0" presId="urn:microsoft.com/office/officeart/2005/8/layout/hierarchy3"/>
    <dgm:cxn modelId="{C7EB3E62-AAB4-4FE5-AF4A-5B2EB85AA2CB}" type="presParOf" srcId="{94AE95CA-8611-4AEB-98CF-C45A207289DE}" destId="{89D86777-8E00-4ACC-9206-506E4D2C968E}" srcOrd="0" destOrd="0" presId="urn:microsoft.com/office/officeart/2005/8/layout/hierarchy3"/>
    <dgm:cxn modelId="{4779D22F-AB38-451A-88FD-80A8BD539B1E}" type="presParOf" srcId="{94AE95CA-8611-4AEB-98CF-C45A207289DE}" destId="{67F48AB1-EDFC-4EB2-893B-8F662F83A12D}" srcOrd="1" destOrd="0" presId="urn:microsoft.com/office/officeart/2005/8/layout/hierarchy3"/>
    <dgm:cxn modelId="{BD327843-9D14-4889-B5C9-ED2C2A57C9E0}" type="presParOf" srcId="{FD8D6E9B-42B3-4720-B69A-1A0665E2D5C7}" destId="{BC67AFCC-02D8-4079-82E4-2FD5E1ED9766}" srcOrd="1" destOrd="0" presId="urn:microsoft.com/office/officeart/2005/8/layout/hierarchy3"/>
    <dgm:cxn modelId="{9D653E91-A063-4969-899D-BED983DF1016}" type="presParOf" srcId="{D5B52CF1-1908-425B-914B-4E637885BE26}" destId="{DF193BC9-23B6-4A23-86E5-91F1E75104FC}" srcOrd="1" destOrd="0" presId="urn:microsoft.com/office/officeart/2005/8/layout/hierarchy3"/>
    <dgm:cxn modelId="{EE44A65E-55AB-442F-A4DA-0D5A48F52102}" type="presParOf" srcId="{DF193BC9-23B6-4A23-86E5-91F1E75104FC}" destId="{08CA7B21-FE72-49F0-84F4-DEF0E7C68BBB}" srcOrd="0" destOrd="0" presId="urn:microsoft.com/office/officeart/2005/8/layout/hierarchy3"/>
    <dgm:cxn modelId="{17C8C6F6-EBED-4C8B-B69E-0E62AF8E8060}" type="presParOf" srcId="{08CA7B21-FE72-49F0-84F4-DEF0E7C68BBB}" destId="{C9664698-9A1A-47B7-8729-FB99A8EC2BA5}" srcOrd="0" destOrd="0" presId="urn:microsoft.com/office/officeart/2005/8/layout/hierarchy3"/>
    <dgm:cxn modelId="{73556A59-1D64-4003-B475-3023FE37B810}" type="presParOf" srcId="{08CA7B21-FE72-49F0-84F4-DEF0E7C68BBB}" destId="{DCE1E39F-923E-4C5D-A320-9F46E464C3DB}" srcOrd="1" destOrd="0" presId="urn:microsoft.com/office/officeart/2005/8/layout/hierarchy3"/>
    <dgm:cxn modelId="{9A2F2364-9A7D-4059-8C3B-99C8235EDFDD}" type="presParOf" srcId="{DF193BC9-23B6-4A23-86E5-91F1E75104FC}" destId="{75FBD1DB-490B-437E-8B55-55BE2594EE17}" srcOrd="1" destOrd="0" presId="urn:microsoft.com/office/officeart/2005/8/layout/hierarchy3"/>
    <dgm:cxn modelId="{859C98B7-90AE-41C1-8450-5BC5E57EA27B}" type="presParOf" srcId="{D5B52CF1-1908-425B-914B-4E637885BE26}" destId="{51C8D802-1065-4115-B211-4BBD77C0DD1C}" srcOrd="2" destOrd="0" presId="urn:microsoft.com/office/officeart/2005/8/layout/hierarchy3"/>
    <dgm:cxn modelId="{66BB7412-DA5C-4EFB-8CDB-E448EBA83EB0}" type="presParOf" srcId="{51C8D802-1065-4115-B211-4BBD77C0DD1C}" destId="{008952EE-6298-40B4-95F1-4142DCF242B9}" srcOrd="0" destOrd="0" presId="urn:microsoft.com/office/officeart/2005/8/layout/hierarchy3"/>
    <dgm:cxn modelId="{CF520E40-E006-49FB-8F32-165E663193DB}" type="presParOf" srcId="{008952EE-6298-40B4-95F1-4142DCF242B9}" destId="{8D4FA6A1-09B6-4C69-8DA7-C59C4802B8EC}" srcOrd="0" destOrd="0" presId="urn:microsoft.com/office/officeart/2005/8/layout/hierarchy3"/>
    <dgm:cxn modelId="{D973649D-E03D-42C4-A261-8B8E2BFB9DF7}" type="presParOf" srcId="{008952EE-6298-40B4-95F1-4142DCF242B9}" destId="{454D9899-DC38-43A8-A3FA-EF38DF0F45C4}" srcOrd="1" destOrd="0" presId="urn:microsoft.com/office/officeart/2005/8/layout/hierarchy3"/>
    <dgm:cxn modelId="{CC60A891-3D7F-415B-8773-97715FFFA3CA}" type="presParOf" srcId="{51C8D802-1065-4115-B211-4BBD77C0DD1C}" destId="{D8E2CAA9-234C-4BB3-A11A-A4C34D40B5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343F15-EB1F-4C59-A16B-9845E103679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D12703-227C-4714-B271-A96371D10EE4}">
      <dgm:prSet custT="1"/>
      <dgm:spPr/>
      <dgm:t>
        <a:bodyPr/>
        <a:lstStyle/>
        <a:p>
          <a:pPr rtl="0"/>
          <a:r>
            <a:rPr lang="pl-PL" sz="3000" b="1" dirty="0" smtClean="0">
              <a:solidFill>
                <a:schemeClr val="tx1"/>
              </a:solidFill>
            </a:rPr>
            <a:t>język polski do 180 min</a:t>
          </a:r>
          <a:endParaRPr lang="pl-PL" sz="3000" b="1" dirty="0">
            <a:solidFill>
              <a:schemeClr val="tx1"/>
            </a:solidFill>
          </a:endParaRPr>
        </a:p>
      </dgm:t>
    </dgm:pt>
    <dgm:pt modelId="{DA70B369-3768-4631-BE31-F93FF149B4AB}" type="parTrans" cxnId="{D1FB268A-832F-4893-9E40-57B4086C9284}">
      <dgm:prSet/>
      <dgm:spPr/>
      <dgm:t>
        <a:bodyPr/>
        <a:lstStyle/>
        <a:p>
          <a:endParaRPr lang="pl-PL"/>
        </a:p>
      </dgm:t>
    </dgm:pt>
    <dgm:pt modelId="{00544604-7CD9-4E57-BB23-804D9A310DB2}" type="sibTrans" cxnId="{D1FB268A-832F-4893-9E40-57B4086C9284}">
      <dgm:prSet/>
      <dgm:spPr/>
      <dgm:t>
        <a:bodyPr/>
        <a:lstStyle/>
        <a:p>
          <a:endParaRPr lang="pl-PL"/>
        </a:p>
      </dgm:t>
    </dgm:pt>
    <dgm:pt modelId="{94D8DFB4-9D6C-4421-99E4-D51AFF03ECC7}">
      <dgm:prSet custT="1"/>
      <dgm:spPr/>
      <dgm:t>
        <a:bodyPr/>
        <a:lstStyle/>
        <a:p>
          <a:pPr rtl="0"/>
          <a:endParaRPr lang="pl-PL" sz="2600" b="1" dirty="0" smtClean="0">
            <a:solidFill>
              <a:schemeClr val="tx1"/>
            </a:solidFill>
          </a:endParaRPr>
        </a:p>
        <a:p>
          <a:pPr rtl="0"/>
          <a:r>
            <a:rPr lang="pl-PL" sz="3000" b="1" dirty="0" smtClean="0">
              <a:solidFill>
                <a:schemeClr val="tx1"/>
              </a:solidFill>
            </a:rPr>
            <a:t>matematyka do 150 min</a:t>
          </a:r>
        </a:p>
        <a:p>
          <a:pPr rtl="0"/>
          <a:endParaRPr lang="pl-PL" sz="2600" b="1" dirty="0">
            <a:solidFill>
              <a:schemeClr val="tx1"/>
            </a:solidFill>
          </a:endParaRPr>
        </a:p>
      </dgm:t>
    </dgm:pt>
    <dgm:pt modelId="{9BE10F51-CD87-41FC-AD01-8CAEC11F3CEA}" type="parTrans" cxnId="{88B857C5-0C95-4EAD-9AD3-9D0CD1A02918}">
      <dgm:prSet/>
      <dgm:spPr/>
      <dgm:t>
        <a:bodyPr/>
        <a:lstStyle/>
        <a:p>
          <a:endParaRPr lang="pl-PL"/>
        </a:p>
      </dgm:t>
    </dgm:pt>
    <dgm:pt modelId="{5514FE9F-243A-4414-B321-E3EC33EF2DDA}" type="sibTrans" cxnId="{88B857C5-0C95-4EAD-9AD3-9D0CD1A02918}">
      <dgm:prSet/>
      <dgm:spPr/>
      <dgm:t>
        <a:bodyPr/>
        <a:lstStyle/>
        <a:p>
          <a:endParaRPr lang="pl-PL"/>
        </a:p>
      </dgm:t>
    </dgm:pt>
    <dgm:pt modelId="{8298A348-2D38-4F12-A1F9-C23EEB4AAC28}">
      <dgm:prSet custT="1"/>
      <dgm:spPr/>
      <dgm:t>
        <a:bodyPr/>
        <a:lstStyle/>
        <a:p>
          <a:pPr rtl="0"/>
          <a:r>
            <a:rPr lang="pl-PL" sz="3000" b="1" dirty="0" smtClean="0">
              <a:solidFill>
                <a:schemeClr val="tx1"/>
              </a:solidFill>
            </a:rPr>
            <a:t>język obcy nowożytny do 135 min</a:t>
          </a:r>
          <a:endParaRPr lang="pl-PL" sz="3000" b="1" dirty="0">
            <a:solidFill>
              <a:schemeClr val="tx1"/>
            </a:solidFill>
          </a:endParaRPr>
        </a:p>
      </dgm:t>
    </dgm:pt>
    <dgm:pt modelId="{C6041A94-32F7-4F21-8653-00D819A76DD2}" type="parTrans" cxnId="{658EDAEA-A7EB-453C-9FC0-045EBFE4B944}">
      <dgm:prSet/>
      <dgm:spPr/>
      <dgm:t>
        <a:bodyPr/>
        <a:lstStyle/>
        <a:p>
          <a:endParaRPr lang="pl-PL"/>
        </a:p>
      </dgm:t>
    </dgm:pt>
    <dgm:pt modelId="{13ACC475-8321-497A-9B15-CB8364631271}" type="sibTrans" cxnId="{658EDAEA-A7EB-453C-9FC0-045EBFE4B944}">
      <dgm:prSet/>
      <dgm:spPr/>
      <dgm:t>
        <a:bodyPr/>
        <a:lstStyle/>
        <a:p>
          <a:endParaRPr lang="pl-PL"/>
        </a:p>
      </dgm:t>
    </dgm:pt>
    <dgm:pt modelId="{5DAE20B9-F9E7-4F44-A77E-2AC8B26A4E44}" type="pres">
      <dgm:prSet presAssocID="{C9343F15-EB1F-4C59-A16B-9845E10367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C288245-D032-4067-9ADF-452F753485EE}" type="pres">
      <dgm:prSet presAssocID="{C9343F15-EB1F-4C59-A16B-9845E103679F}" presName="dummyMaxCanvas" presStyleCnt="0">
        <dgm:presLayoutVars/>
      </dgm:prSet>
      <dgm:spPr/>
    </dgm:pt>
    <dgm:pt modelId="{A06C4BB3-B924-4798-889B-9E0A7FA66C8E}" type="pres">
      <dgm:prSet presAssocID="{C9343F15-EB1F-4C59-A16B-9845E103679F}" presName="ThreeNodes_1" presStyleLbl="node1" presStyleIdx="0" presStyleCnt="3" custLinFactNeighborX="-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C492C2-1B77-428F-A1D3-19C7699EFEDD}" type="pres">
      <dgm:prSet presAssocID="{C9343F15-EB1F-4C59-A16B-9845E103679F}" presName="ThreeNodes_2" presStyleLbl="node1" presStyleIdx="1" presStyleCnt="3" custLinFactNeighborY="24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BCD6A6-0CC5-4984-9CE6-3B854C86DA93}" type="pres">
      <dgm:prSet presAssocID="{C9343F15-EB1F-4C59-A16B-9845E103679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80CD38-2327-4AA6-B085-312008FD55C0}" type="pres">
      <dgm:prSet presAssocID="{C9343F15-EB1F-4C59-A16B-9845E103679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BFD4F9-8E76-4864-8BD8-06D203BAF28A}" type="pres">
      <dgm:prSet presAssocID="{C9343F15-EB1F-4C59-A16B-9845E103679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013240-BF66-4859-8B3C-8411A512E4F9}" type="pres">
      <dgm:prSet presAssocID="{C9343F15-EB1F-4C59-A16B-9845E103679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EA8246-6058-408A-A30C-4FA0A01806DE}" type="pres">
      <dgm:prSet presAssocID="{C9343F15-EB1F-4C59-A16B-9845E103679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D8E543-CD8D-4D76-A1AD-83B020B16355}" type="pres">
      <dgm:prSet presAssocID="{C9343F15-EB1F-4C59-A16B-9845E103679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DA81F00-943B-4CBC-AC93-CC17238411B3}" type="presOf" srcId="{5514FE9F-243A-4414-B321-E3EC33EF2DDA}" destId="{03BFD4F9-8E76-4864-8BD8-06D203BAF28A}" srcOrd="0" destOrd="0" presId="urn:microsoft.com/office/officeart/2005/8/layout/vProcess5"/>
    <dgm:cxn modelId="{88B857C5-0C95-4EAD-9AD3-9D0CD1A02918}" srcId="{C9343F15-EB1F-4C59-A16B-9845E103679F}" destId="{94D8DFB4-9D6C-4421-99E4-D51AFF03ECC7}" srcOrd="1" destOrd="0" parTransId="{9BE10F51-CD87-41FC-AD01-8CAEC11F3CEA}" sibTransId="{5514FE9F-243A-4414-B321-E3EC33EF2DDA}"/>
    <dgm:cxn modelId="{81B5FE6B-ED3B-4701-AA68-CAEA6F1B5888}" type="presOf" srcId="{45D12703-227C-4714-B271-A96371D10EE4}" destId="{A06C4BB3-B924-4798-889B-9E0A7FA66C8E}" srcOrd="0" destOrd="0" presId="urn:microsoft.com/office/officeart/2005/8/layout/vProcess5"/>
    <dgm:cxn modelId="{95478728-A8A8-427D-9A9D-92257AF8D326}" type="presOf" srcId="{8298A348-2D38-4F12-A1F9-C23EEB4AAC28}" destId="{47BCD6A6-0CC5-4984-9CE6-3B854C86DA93}" srcOrd="0" destOrd="0" presId="urn:microsoft.com/office/officeart/2005/8/layout/vProcess5"/>
    <dgm:cxn modelId="{2153D24F-C473-46CE-BDFA-07D6B24FD37A}" type="presOf" srcId="{45D12703-227C-4714-B271-A96371D10EE4}" destId="{4C013240-BF66-4859-8B3C-8411A512E4F9}" srcOrd="1" destOrd="0" presId="urn:microsoft.com/office/officeart/2005/8/layout/vProcess5"/>
    <dgm:cxn modelId="{658EDAEA-A7EB-453C-9FC0-045EBFE4B944}" srcId="{C9343F15-EB1F-4C59-A16B-9845E103679F}" destId="{8298A348-2D38-4F12-A1F9-C23EEB4AAC28}" srcOrd="2" destOrd="0" parTransId="{C6041A94-32F7-4F21-8653-00D819A76DD2}" sibTransId="{13ACC475-8321-497A-9B15-CB8364631271}"/>
    <dgm:cxn modelId="{FDFAA081-3FF7-40E7-BD34-8EB42FD633C2}" type="presOf" srcId="{8298A348-2D38-4F12-A1F9-C23EEB4AAC28}" destId="{A7D8E543-CD8D-4D76-A1AD-83B020B16355}" srcOrd="1" destOrd="0" presId="urn:microsoft.com/office/officeart/2005/8/layout/vProcess5"/>
    <dgm:cxn modelId="{413C3147-86DE-47C8-83DB-181F50CF2064}" type="presOf" srcId="{C9343F15-EB1F-4C59-A16B-9845E103679F}" destId="{5DAE20B9-F9E7-4F44-A77E-2AC8B26A4E44}" srcOrd="0" destOrd="0" presId="urn:microsoft.com/office/officeart/2005/8/layout/vProcess5"/>
    <dgm:cxn modelId="{3BBBFD09-7F92-4960-AB13-C74BF9DFD4E0}" type="presOf" srcId="{94D8DFB4-9D6C-4421-99E4-D51AFF03ECC7}" destId="{0DEA8246-6058-408A-A30C-4FA0A01806DE}" srcOrd="1" destOrd="0" presId="urn:microsoft.com/office/officeart/2005/8/layout/vProcess5"/>
    <dgm:cxn modelId="{7425B390-F7F1-4EDF-82AA-2E1B5DB56EC7}" type="presOf" srcId="{00544604-7CD9-4E57-BB23-804D9A310DB2}" destId="{0D80CD38-2327-4AA6-B085-312008FD55C0}" srcOrd="0" destOrd="0" presId="urn:microsoft.com/office/officeart/2005/8/layout/vProcess5"/>
    <dgm:cxn modelId="{D1FB268A-832F-4893-9E40-57B4086C9284}" srcId="{C9343F15-EB1F-4C59-A16B-9845E103679F}" destId="{45D12703-227C-4714-B271-A96371D10EE4}" srcOrd="0" destOrd="0" parTransId="{DA70B369-3768-4631-BE31-F93FF149B4AB}" sibTransId="{00544604-7CD9-4E57-BB23-804D9A310DB2}"/>
    <dgm:cxn modelId="{32EF3A20-5B9E-4E21-9B96-F8D00F74D590}" type="presOf" srcId="{94D8DFB4-9D6C-4421-99E4-D51AFF03ECC7}" destId="{1CC492C2-1B77-428F-A1D3-19C7699EFEDD}" srcOrd="0" destOrd="0" presId="urn:microsoft.com/office/officeart/2005/8/layout/vProcess5"/>
    <dgm:cxn modelId="{F850C998-AC76-497C-8D61-DF312CE48A90}" type="presParOf" srcId="{5DAE20B9-F9E7-4F44-A77E-2AC8B26A4E44}" destId="{6C288245-D032-4067-9ADF-452F753485EE}" srcOrd="0" destOrd="0" presId="urn:microsoft.com/office/officeart/2005/8/layout/vProcess5"/>
    <dgm:cxn modelId="{522332C9-E51C-4E5E-8974-DDEA4467B055}" type="presParOf" srcId="{5DAE20B9-F9E7-4F44-A77E-2AC8B26A4E44}" destId="{A06C4BB3-B924-4798-889B-9E0A7FA66C8E}" srcOrd="1" destOrd="0" presId="urn:microsoft.com/office/officeart/2005/8/layout/vProcess5"/>
    <dgm:cxn modelId="{0E483DFA-E0CE-4690-8A90-974634B68E8D}" type="presParOf" srcId="{5DAE20B9-F9E7-4F44-A77E-2AC8B26A4E44}" destId="{1CC492C2-1B77-428F-A1D3-19C7699EFEDD}" srcOrd="2" destOrd="0" presId="urn:microsoft.com/office/officeart/2005/8/layout/vProcess5"/>
    <dgm:cxn modelId="{62D85914-73B3-43AB-842A-1DA9374D4B1D}" type="presParOf" srcId="{5DAE20B9-F9E7-4F44-A77E-2AC8B26A4E44}" destId="{47BCD6A6-0CC5-4984-9CE6-3B854C86DA93}" srcOrd="3" destOrd="0" presId="urn:microsoft.com/office/officeart/2005/8/layout/vProcess5"/>
    <dgm:cxn modelId="{5FBE3789-066E-4F5C-903C-EDA7914F3943}" type="presParOf" srcId="{5DAE20B9-F9E7-4F44-A77E-2AC8B26A4E44}" destId="{0D80CD38-2327-4AA6-B085-312008FD55C0}" srcOrd="4" destOrd="0" presId="urn:microsoft.com/office/officeart/2005/8/layout/vProcess5"/>
    <dgm:cxn modelId="{B6EF79BC-7AC2-48EC-93D6-9F461FF7207F}" type="presParOf" srcId="{5DAE20B9-F9E7-4F44-A77E-2AC8B26A4E44}" destId="{03BFD4F9-8E76-4864-8BD8-06D203BAF28A}" srcOrd="5" destOrd="0" presId="urn:microsoft.com/office/officeart/2005/8/layout/vProcess5"/>
    <dgm:cxn modelId="{5E7F84AF-F751-4F1E-8DCB-03C3821F8ED1}" type="presParOf" srcId="{5DAE20B9-F9E7-4F44-A77E-2AC8B26A4E44}" destId="{4C013240-BF66-4859-8B3C-8411A512E4F9}" srcOrd="6" destOrd="0" presId="urn:microsoft.com/office/officeart/2005/8/layout/vProcess5"/>
    <dgm:cxn modelId="{7CF292AB-10BC-42E9-8D91-6E8BD0078290}" type="presParOf" srcId="{5DAE20B9-F9E7-4F44-A77E-2AC8B26A4E44}" destId="{0DEA8246-6058-408A-A30C-4FA0A01806DE}" srcOrd="7" destOrd="0" presId="urn:microsoft.com/office/officeart/2005/8/layout/vProcess5"/>
    <dgm:cxn modelId="{B143FDFA-5BD4-437F-812B-865D087E00F7}" type="presParOf" srcId="{5DAE20B9-F9E7-4F44-A77E-2AC8B26A4E44}" destId="{A7D8E543-CD8D-4D76-A1AD-83B020B1635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343F15-EB1F-4C59-A16B-9845E103679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38DE21B-6389-4D52-8913-0D61DC2E688B}">
      <dgm:prSet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Każdy zdający powinien mieć na egzaminie ósmoklasisty z każdego przedmiotu długopis (</a:t>
          </a:r>
          <a:r>
            <a:rPr lang="pl-PL" sz="2000" b="1" dirty="0" smtClean="0">
              <a:solidFill>
                <a:schemeClr val="tx1"/>
              </a:solidFill>
            </a:rPr>
            <a:t>lub pióro) z czarnym tuszem ( atramentem) do zapisywania rozwiązań (odpowiedzi). </a:t>
          </a:r>
          <a:endParaRPr lang="pl-PL" sz="2000" b="1" dirty="0">
            <a:solidFill>
              <a:schemeClr val="tx1"/>
            </a:solidFill>
          </a:endParaRPr>
        </a:p>
      </dgm:t>
    </dgm:pt>
    <dgm:pt modelId="{46FA725D-B046-41C3-9320-F74555976827}" type="parTrans" cxnId="{6620E1E2-48DD-47BD-A3D0-C5F416ACCA91}">
      <dgm:prSet/>
      <dgm:spPr/>
      <dgm:t>
        <a:bodyPr/>
        <a:lstStyle/>
        <a:p>
          <a:endParaRPr lang="pl-PL"/>
        </a:p>
      </dgm:t>
    </dgm:pt>
    <dgm:pt modelId="{3BEC6A82-E9D2-44FE-9292-AA2C225552C2}" type="sibTrans" cxnId="{6620E1E2-48DD-47BD-A3D0-C5F416ACCA91}">
      <dgm:prSet/>
      <dgm:spPr/>
      <dgm:t>
        <a:bodyPr/>
        <a:lstStyle/>
        <a:p>
          <a:endParaRPr lang="pl-PL"/>
        </a:p>
      </dgm:t>
    </dgm:pt>
    <dgm:pt modelId="{FC03F50D-79B9-4CF3-BDF8-6838364A7ACC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Dodatkowo na egzaminie z matematyki każdy zdający powinien mieć linijkę. Rysunki – jeżeli trzeba je wykonać – zdający wykonują długopisem. </a:t>
          </a:r>
          <a:r>
            <a:rPr lang="pl-PL" b="1" dirty="0" smtClean="0">
              <a:solidFill>
                <a:schemeClr val="tx1"/>
              </a:solidFill>
            </a:rPr>
            <a:t>                           </a:t>
          </a:r>
          <a:r>
            <a:rPr lang="pl-PL" b="1" dirty="0" smtClean="0">
              <a:solidFill>
                <a:srgbClr val="FF0000"/>
              </a:solidFill>
            </a:rPr>
            <a:t>Nie </a:t>
          </a:r>
          <a:r>
            <a:rPr lang="pl-PL" b="1" dirty="0">
              <a:solidFill>
                <a:srgbClr val="FF0000"/>
              </a:solidFill>
            </a:rPr>
            <a:t>wykonuje się rysunków ołówkiem.</a:t>
          </a:r>
        </a:p>
      </dgm:t>
    </dgm:pt>
    <dgm:pt modelId="{3AC97D82-D84E-415A-86CB-4B9BCA8B3E8A}" type="parTrans" cxnId="{6446E592-D9F0-498C-B6F1-8EA721F67762}">
      <dgm:prSet/>
      <dgm:spPr/>
      <dgm:t>
        <a:bodyPr/>
        <a:lstStyle/>
        <a:p>
          <a:endParaRPr lang="pl-PL"/>
        </a:p>
      </dgm:t>
    </dgm:pt>
    <dgm:pt modelId="{41B2AC48-7ADE-4971-A0D5-6C3113429ED9}" type="sibTrans" cxnId="{6446E592-D9F0-498C-B6F1-8EA721F67762}">
      <dgm:prSet/>
      <dgm:spPr/>
      <dgm:t>
        <a:bodyPr/>
        <a:lstStyle/>
        <a:p>
          <a:endParaRPr lang="pl-PL"/>
        </a:p>
      </dgm:t>
    </dgm:pt>
    <dgm:pt modelId="{035C289A-A779-4E98-917F-DC5F7B226BFC}">
      <dgm:prSet custT="1"/>
      <dgm:spPr/>
      <dgm:t>
        <a:bodyPr/>
        <a:lstStyle/>
        <a:p>
          <a:r>
            <a:rPr lang="pl-PL" sz="2800" b="1" dirty="0">
              <a:solidFill>
                <a:srgbClr val="FF0000"/>
              </a:solidFill>
            </a:rPr>
            <a:t>Niedozwolone jest korzystanie </a:t>
          </a:r>
          <a:r>
            <a:rPr lang="pl-PL" sz="2800" b="1" dirty="0" smtClean="0">
              <a:solidFill>
                <a:srgbClr val="FF0000"/>
              </a:solidFill>
            </a:rPr>
            <a:t>                        z </a:t>
          </a:r>
          <a:r>
            <a:rPr lang="pl-PL" sz="2800" b="1" dirty="0">
              <a:solidFill>
                <a:srgbClr val="FF0000"/>
              </a:solidFill>
            </a:rPr>
            <a:t>długopisów zmazywalnych / </a:t>
          </a:r>
          <a:r>
            <a:rPr lang="pl-PL" sz="2800" b="1" dirty="0" smtClean="0">
              <a:solidFill>
                <a:srgbClr val="FF0000"/>
              </a:solidFill>
            </a:rPr>
            <a:t>ścieralnych.</a:t>
          </a:r>
          <a:endParaRPr lang="pl-PL" sz="2800" b="1" dirty="0">
            <a:solidFill>
              <a:srgbClr val="FF0000"/>
            </a:solidFill>
          </a:endParaRPr>
        </a:p>
      </dgm:t>
    </dgm:pt>
    <dgm:pt modelId="{CF7F87E1-3BD6-4431-8078-164B65085E67}" type="sibTrans" cxnId="{DD82FF8C-069F-41E8-86BE-E70BEDEBA664}">
      <dgm:prSet/>
      <dgm:spPr/>
      <dgm:t>
        <a:bodyPr/>
        <a:lstStyle/>
        <a:p>
          <a:endParaRPr lang="pl-PL"/>
        </a:p>
      </dgm:t>
    </dgm:pt>
    <dgm:pt modelId="{B3ABB0A1-9628-43F8-BF5C-5FEA6FB908FC}" type="parTrans" cxnId="{DD82FF8C-069F-41E8-86BE-E70BEDEBA664}">
      <dgm:prSet/>
      <dgm:spPr/>
      <dgm:t>
        <a:bodyPr/>
        <a:lstStyle/>
        <a:p>
          <a:endParaRPr lang="pl-PL"/>
        </a:p>
      </dgm:t>
    </dgm:pt>
    <dgm:pt modelId="{6424A5C6-6F30-46FC-8E07-43CF54A30401}">
      <dgm:prSet custT="1"/>
      <dgm:spPr/>
      <dgm:t>
        <a:bodyPr/>
        <a:lstStyle/>
        <a:p>
          <a:pPr algn="ctr"/>
          <a:r>
            <a:rPr lang="pl-PL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Materiały piśmiennicze </a:t>
          </a:r>
          <a:endParaRPr lang="pl-PL" sz="2800" b="1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gm:t>
    </dgm:pt>
    <dgm:pt modelId="{5D9C4EE9-A609-4F6E-8E0C-E301215CA9A4}" type="sibTrans" cxnId="{D478AB70-71B9-4205-BC58-3E49BFFACEA2}">
      <dgm:prSet/>
      <dgm:spPr/>
      <dgm:t>
        <a:bodyPr/>
        <a:lstStyle/>
        <a:p>
          <a:endParaRPr lang="pl-PL"/>
        </a:p>
      </dgm:t>
    </dgm:pt>
    <dgm:pt modelId="{180DDCD8-F86C-404E-9388-49DE816FA53A}" type="parTrans" cxnId="{D478AB70-71B9-4205-BC58-3E49BFFACEA2}">
      <dgm:prSet/>
      <dgm:spPr/>
      <dgm:t>
        <a:bodyPr/>
        <a:lstStyle/>
        <a:p>
          <a:endParaRPr lang="pl-PL"/>
        </a:p>
      </dgm:t>
    </dgm:pt>
    <dgm:pt modelId="{5DAE20B9-F9E7-4F44-A77E-2AC8B26A4E44}" type="pres">
      <dgm:prSet presAssocID="{C9343F15-EB1F-4C59-A16B-9845E10367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C288245-D032-4067-9ADF-452F753485EE}" type="pres">
      <dgm:prSet presAssocID="{C9343F15-EB1F-4C59-A16B-9845E103679F}" presName="dummyMaxCanvas" presStyleCnt="0">
        <dgm:presLayoutVars/>
      </dgm:prSet>
      <dgm:spPr/>
    </dgm:pt>
    <dgm:pt modelId="{E583CACA-2997-4319-BF16-85DC6906B3AF}" type="pres">
      <dgm:prSet presAssocID="{C9343F15-EB1F-4C59-A16B-9845E103679F}" presName="FourNodes_1" presStyleLbl="node1" presStyleIdx="0" presStyleCnt="4" custLinFactY="19098" custLinFactNeighborX="11516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658849-7EA1-4089-9D1B-2B93188E2476}" type="pres">
      <dgm:prSet presAssocID="{C9343F15-EB1F-4C59-A16B-9845E103679F}" presName="FourNodes_2" presStyleLbl="node1" presStyleIdx="1" presStyleCnt="4" custLinFactY="100000" custLinFactNeighborX="15123" custLinFactNeighborY="1246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E0A145-C4FC-4FB4-B510-FAD29B8726B3}" type="pres">
      <dgm:prSet presAssocID="{C9343F15-EB1F-4C59-A16B-9845E103679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000722-795B-4563-A69C-A0DBA3BF4CE9}" type="pres">
      <dgm:prSet presAssocID="{C9343F15-EB1F-4C59-A16B-9845E103679F}" presName="FourNodes_4" presStyleLbl="node1" presStyleIdx="3" presStyleCnt="4" custScaleY="46414" custLinFactY="-140890" custLinFactNeighborX="-21424" custLinFactNeighborY="-2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95793F-A3AB-48EE-80B0-84479816D2A2}" type="pres">
      <dgm:prSet presAssocID="{C9343F15-EB1F-4C59-A16B-9845E103679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0838B8-C8CB-4154-B43D-C85C56455AE3}" type="pres">
      <dgm:prSet presAssocID="{C9343F15-EB1F-4C59-A16B-9845E103679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6D9812-7410-4DD1-A2D4-F1FB56764047}" type="pres">
      <dgm:prSet presAssocID="{C9343F15-EB1F-4C59-A16B-9845E103679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9D4120-C926-4EA6-BED3-AB977A52A307}" type="pres">
      <dgm:prSet presAssocID="{C9343F15-EB1F-4C59-A16B-9845E103679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03E13A-0E4D-49AC-BD11-D427F0A75521}" type="pres">
      <dgm:prSet presAssocID="{C9343F15-EB1F-4C59-A16B-9845E103679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7EE888-5F37-4B9B-8F0D-B87170325D56}" type="pres">
      <dgm:prSet presAssocID="{C9343F15-EB1F-4C59-A16B-9845E103679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D6E953-D20E-40C6-A5D1-1D6ADC8B71EE}" type="pres">
      <dgm:prSet presAssocID="{C9343F15-EB1F-4C59-A16B-9845E103679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1247E3-7744-4CE5-863C-05A31EFB04C2}" type="presOf" srcId="{6424A5C6-6F30-46FC-8E07-43CF54A30401}" destId="{05000722-795B-4563-A69C-A0DBA3BF4CE9}" srcOrd="0" destOrd="0" presId="urn:microsoft.com/office/officeart/2005/8/layout/vProcess5"/>
    <dgm:cxn modelId="{8F60CD69-814D-4F3B-BF48-D92C68D4BECF}" type="presOf" srcId="{6424A5C6-6F30-46FC-8E07-43CF54A30401}" destId="{5BD6E953-D20E-40C6-A5D1-1D6ADC8B71EE}" srcOrd="1" destOrd="0" presId="urn:microsoft.com/office/officeart/2005/8/layout/vProcess5"/>
    <dgm:cxn modelId="{BAD59EE8-AF73-4BE0-9783-901F281C84FC}" type="presOf" srcId="{41B2AC48-7ADE-4971-A0D5-6C3113429ED9}" destId="{520838B8-C8CB-4154-B43D-C85C56455AE3}" srcOrd="0" destOrd="0" presId="urn:microsoft.com/office/officeart/2005/8/layout/vProcess5"/>
    <dgm:cxn modelId="{94E65798-0B80-4792-986F-4F0C21D6BC35}" type="presOf" srcId="{035C289A-A779-4E98-917F-DC5F7B226BFC}" destId="{96E0A145-C4FC-4FB4-B510-FAD29B8726B3}" srcOrd="0" destOrd="0" presId="urn:microsoft.com/office/officeart/2005/8/layout/vProcess5"/>
    <dgm:cxn modelId="{D478AB70-71B9-4205-BC58-3E49BFFACEA2}" srcId="{C9343F15-EB1F-4C59-A16B-9845E103679F}" destId="{6424A5C6-6F30-46FC-8E07-43CF54A30401}" srcOrd="3" destOrd="0" parTransId="{180DDCD8-F86C-404E-9388-49DE816FA53A}" sibTransId="{5D9C4EE9-A609-4F6E-8E0C-E301215CA9A4}"/>
    <dgm:cxn modelId="{DD82FF8C-069F-41E8-86BE-E70BEDEBA664}" srcId="{C9343F15-EB1F-4C59-A16B-9845E103679F}" destId="{035C289A-A779-4E98-917F-DC5F7B226BFC}" srcOrd="2" destOrd="0" parTransId="{B3ABB0A1-9628-43F8-BF5C-5FEA6FB908FC}" sibTransId="{CF7F87E1-3BD6-4431-8078-164B65085E67}"/>
    <dgm:cxn modelId="{EEB0BD5B-AA9B-4C27-8EA5-F96F99089B8A}" type="presOf" srcId="{FC03F50D-79B9-4CF3-BDF8-6838364A7ACC}" destId="{B703E13A-0E4D-49AC-BD11-D427F0A75521}" srcOrd="1" destOrd="0" presId="urn:microsoft.com/office/officeart/2005/8/layout/vProcess5"/>
    <dgm:cxn modelId="{CA502209-21FF-4571-9E7B-9BBA672F6400}" type="presOf" srcId="{738DE21B-6389-4D52-8913-0D61DC2E688B}" destId="{E583CACA-2997-4319-BF16-85DC6906B3AF}" srcOrd="0" destOrd="0" presId="urn:microsoft.com/office/officeart/2005/8/layout/vProcess5"/>
    <dgm:cxn modelId="{9E8C1EB7-672E-4413-9130-91CC615F5B72}" type="presOf" srcId="{738DE21B-6389-4D52-8913-0D61DC2E688B}" destId="{459D4120-C926-4EA6-BED3-AB977A52A307}" srcOrd="1" destOrd="0" presId="urn:microsoft.com/office/officeart/2005/8/layout/vProcess5"/>
    <dgm:cxn modelId="{5D548663-1619-4ABB-A1CC-0E67AC0DBDD7}" type="presOf" srcId="{FC03F50D-79B9-4CF3-BDF8-6838364A7ACC}" destId="{04658849-7EA1-4089-9D1B-2B93188E2476}" srcOrd="0" destOrd="0" presId="urn:microsoft.com/office/officeart/2005/8/layout/vProcess5"/>
    <dgm:cxn modelId="{6446E592-D9F0-498C-B6F1-8EA721F67762}" srcId="{C9343F15-EB1F-4C59-A16B-9845E103679F}" destId="{FC03F50D-79B9-4CF3-BDF8-6838364A7ACC}" srcOrd="1" destOrd="0" parTransId="{3AC97D82-D84E-415A-86CB-4B9BCA8B3E8A}" sibTransId="{41B2AC48-7ADE-4971-A0D5-6C3113429ED9}"/>
    <dgm:cxn modelId="{6620E1E2-48DD-47BD-A3D0-C5F416ACCA91}" srcId="{C9343F15-EB1F-4C59-A16B-9845E103679F}" destId="{738DE21B-6389-4D52-8913-0D61DC2E688B}" srcOrd="0" destOrd="0" parTransId="{46FA725D-B046-41C3-9320-F74555976827}" sibTransId="{3BEC6A82-E9D2-44FE-9292-AA2C225552C2}"/>
    <dgm:cxn modelId="{04595DF2-A869-4C59-A43E-5636381D54A3}" type="presOf" srcId="{CF7F87E1-3BD6-4431-8078-164B65085E67}" destId="{EA6D9812-7410-4DD1-A2D4-F1FB56764047}" srcOrd="0" destOrd="0" presId="urn:microsoft.com/office/officeart/2005/8/layout/vProcess5"/>
    <dgm:cxn modelId="{413C3147-86DE-47C8-83DB-181F50CF2064}" type="presOf" srcId="{C9343F15-EB1F-4C59-A16B-9845E103679F}" destId="{5DAE20B9-F9E7-4F44-A77E-2AC8B26A4E44}" srcOrd="0" destOrd="0" presId="urn:microsoft.com/office/officeart/2005/8/layout/vProcess5"/>
    <dgm:cxn modelId="{F5083ABF-AD13-441B-94EE-AA9885ACF64E}" type="presOf" srcId="{3BEC6A82-E9D2-44FE-9292-AA2C225552C2}" destId="{B495793F-A3AB-48EE-80B0-84479816D2A2}" srcOrd="0" destOrd="0" presId="urn:microsoft.com/office/officeart/2005/8/layout/vProcess5"/>
    <dgm:cxn modelId="{2AB560E7-E9FD-4C09-8B56-04CD5D90BCD2}" type="presOf" srcId="{035C289A-A779-4E98-917F-DC5F7B226BFC}" destId="{067EE888-5F37-4B9B-8F0D-B87170325D56}" srcOrd="1" destOrd="0" presId="urn:microsoft.com/office/officeart/2005/8/layout/vProcess5"/>
    <dgm:cxn modelId="{F850C998-AC76-497C-8D61-DF312CE48A90}" type="presParOf" srcId="{5DAE20B9-F9E7-4F44-A77E-2AC8B26A4E44}" destId="{6C288245-D032-4067-9ADF-452F753485EE}" srcOrd="0" destOrd="0" presId="urn:microsoft.com/office/officeart/2005/8/layout/vProcess5"/>
    <dgm:cxn modelId="{F2C009CB-3C00-4167-8C78-2F1A8048FD00}" type="presParOf" srcId="{5DAE20B9-F9E7-4F44-A77E-2AC8B26A4E44}" destId="{E583CACA-2997-4319-BF16-85DC6906B3AF}" srcOrd="1" destOrd="0" presId="urn:microsoft.com/office/officeart/2005/8/layout/vProcess5"/>
    <dgm:cxn modelId="{1AFF3CC7-F8E6-46E2-9800-470CB86842FB}" type="presParOf" srcId="{5DAE20B9-F9E7-4F44-A77E-2AC8B26A4E44}" destId="{04658849-7EA1-4089-9D1B-2B93188E2476}" srcOrd="2" destOrd="0" presId="urn:microsoft.com/office/officeart/2005/8/layout/vProcess5"/>
    <dgm:cxn modelId="{3ED2621B-EE73-4E63-A5E3-1F79739979F7}" type="presParOf" srcId="{5DAE20B9-F9E7-4F44-A77E-2AC8B26A4E44}" destId="{96E0A145-C4FC-4FB4-B510-FAD29B8726B3}" srcOrd="3" destOrd="0" presId="urn:microsoft.com/office/officeart/2005/8/layout/vProcess5"/>
    <dgm:cxn modelId="{D087889E-21A4-4B76-82C1-51F465A806AB}" type="presParOf" srcId="{5DAE20B9-F9E7-4F44-A77E-2AC8B26A4E44}" destId="{05000722-795B-4563-A69C-A0DBA3BF4CE9}" srcOrd="4" destOrd="0" presId="urn:microsoft.com/office/officeart/2005/8/layout/vProcess5"/>
    <dgm:cxn modelId="{03162168-5B2F-4A7A-9B40-280CF69E7128}" type="presParOf" srcId="{5DAE20B9-F9E7-4F44-A77E-2AC8B26A4E44}" destId="{B495793F-A3AB-48EE-80B0-84479816D2A2}" srcOrd="5" destOrd="0" presId="urn:microsoft.com/office/officeart/2005/8/layout/vProcess5"/>
    <dgm:cxn modelId="{AB131FB4-793B-45DA-9902-8C535934DBCD}" type="presParOf" srcId="{5DAE20B9-F9E7-4F44-A77E-2AC8B26A4E44}" destId="{520838B8-C8CB-4154-B43D-C85C56455AE3}" srcOrd="6" destOrd="0" presId="urn:microsoft.com/office/officeart/2005/8/layout/vProcess5"/>
    <dgm:cxn modelId="{A7A1BCCC-B4BA-4552-B39E-5EF6277C2187}" type="presParOf" srcId="{5DAE20B9-F9E7-4F44-A77E-2AC8B26A4E44}" destId="{EA6D9812-7410-4DD1-A2D4-F1FB56764047}" srcOrd="7" destOrd="0" presId="urn:microsoft.com/office/officeart/2005/8/layout/vProcess5"/>
    <dgm:cxn modelId="{A7894EED-B5F8-48D3-A66B-A53170BABDA6}" type="presParOf" srcId="{5DAE20B9-F9E7-4F44-A77E-2AC8B26A4E44}" destId="{459D4120-C926-4EA6-BED3-AB977A52A307}" srcOrd="8" destOrd="0" presId="urn:microsoft.com/office/officeart/2005/8/layout/vProcess5"/>
    <dgm:cxn modelId="{9EFB50AB-2A9F-4F74-A148-CB367421BA35}" type="presParOf" srcId="{5DAE20B9-F9E7-4F44-A77E-2AC8B26A4E44}" destId="{B703E13A-0E4D-49AC-BD11-D427F0A75521}" srcOrd="9" destOrd="0" presId="urn:microsoft.com/office/officeart/2005/8/layout/vProcess5"/>
    <dgm:cxn modelId="{DF14C7C9-2C39-43E2-9D19-BE17883581C3}" type="presParOf" srcId="{5DAE20B9-F9E7-4F44-A77E-2AC8B26A4E44}" destId="{067EE888-5F37-4B9B-8F0D-B87170325D56}" srcOrd="10" destOrd="0" presId="urn:microsoft.com/office/officeart/2005/8/layout/vProcess5"/>
    <dgm:cxn modelId="{92160E13-4800-4D43-BD05-38ED42117A2B}" type="presParOf" srcId="{5DAE20B9-F9E7-4F44-A77E-2AC8B26A4E44}" destId="{5BD6E953-D20E-40C6-A5D1-1D6ADC8B71E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E05E4-52B3-4301-8B3A-E8414DF73DA3}">
      <dsp:nvSpPr>
        <dsp:cNvPr id="0" name=""/>
        <dsp:cNvSpPr/>
      </dsp:nvSpPr>
      <dsp:spPr>
        <a:xfrm rot="10800000">
          <a:off x="1637175" y="0"/>
          <a:ext cx="7897280" cy="6191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37" tIns="87630" rIns="163576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Szkoła Podstawowa nr 6 im. Romualda Traugutta w Koninie</a:t>
          </a:r>
          <a:endParaRPr lang="pl-PL" sz="2300" kern="1200" dirty="0"/>
        </a:p>
      </dsp:txBody>
      <dsp:txXfrm rot="10800000">
        <a:off x="1791968" y="0"/>
        <a:ext cx="7742487" cy="619171"/>
      </dsp:txXfrm>
    </dsp:sp>
    <dsp:sp modelId="{90CC83CC-F512-42AA-884B-52A0ADD12242}">
      <dsp:nvSpPr>
        <dsp:cNvPr id="0" name=""/>
        <dsp:cNvSpPr/>
      </dsp:nvSpPr>
      <dsp:spPr>
        <a:xfrm>
          <a:off x="704948" y="0"/>
          <a:ext cx="619171" cy="6191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C4BB3-B924-4798-889B-9E0A7FA66C8E}">
      <dsp:nvSpPr>
        <dsp:cNvPr id="0" name=""/>
        <dsp:cNvSpPr/>
      </dsp:nvSpPr>
      <dsp:spPr>
        <a:xfrm>
          <a:off x="26320" y="71721"/>
          <a:ext cx="6407778" cy="1766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solidFill>
                <a:schemeClr val="tx1"/>
              </a:solidFill>
            </a:rPr>
            <a:t>Termin ogłaszania wyników egzaminu ósmoklasisty </a:t>
          </a:r>
          <a:r>
            <a:rPr lang="pl-PL" sz="3200" b="1" kern="1200" dirty="0" smtClean="0">
              <a:solidFill>
                <a:schemeClr val="tx1"/>
              </a:solidFill>
            </a:rPr>
            <a:t>                                </a:t>
          </a:r>
          <a:r>
            <a:rPr lang="pl-PL" sz="3200" b="1" kern="1200" dirty="0" smtClean="0">
              <a:solidFill>
                <a:srgbClr val="FF0000"/>
              </a:solidFill>
            </a:rPr>
            <a:t>2 lipca 2021 </a:t>
          </a:r>
          <a:r>
            <a:rPr lang="pl-PL" sz="3200" b="1" kern="1200" dirty="0" smtClean="0">
              <a:solidFill>
                <a:srgbClr val="FF0000"/>
              </a:solidFill>
            </a:rPr>
            <a:t>r.</a:t>
          </a:r>
          <a:endParaRPr lang="pl-PL" sz="3200" b="1" kern="1200" dirty="0">
            <a:solidFill>
              <a:srgbClr val="FF0000"/>
            </a:solidFill>
          </a:endParaRPr>
        </a:p>
      </dsp:txBody>
      <dsp:txXfrm>
        <a:off x="78047" y="123448"/>
        <a:ext cx="4821281" cy="1662643"/>
      </dsp:txXfrm>
    </dsp:sp>
    <dsp:sp modelId="{1CC492C2-1B77-428F-A1D3-19C7699EFEDD}">
      <dsp:nvSpPr>
        <dsp:cNvPr id="0" name=""/>
        <dsp:cNvSpPr/>
      </dsp:nvSpPr>
      <dsp:spPr>
        <a:xfrm>
          <a:off x="1131599" y="2103981"/>
          <a:ext cx="6898216" cy="1766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solidFill>
                <a:schemeClr val="tx1"/>
              </a:solidFill>
            </a:rPr>
            <a:t>Termin przekazania szkołom </a:t>
          </a:r>
          <a:r>
            <a:rPr lang="pl-PL" sz="3200" b="1" kern="1200" dirty="0" smtClean="0">
              <a:solidFill>
                <a:schemeClr val="tx1"/>
              </a:solidFill>
            </a:rPr>
            <a:t>wyników, </a:t>
          </a:r>
          <a:r>
            <a:rPr lang="pl-PL" sz="3200" b="1" kern="1200" dirty="0" smtClean="0">
              <a:solidFill>
                <a:schemeClr val="tx1"/>
              </a:solidFill>
            </a:rPr>
            <a:t>zaświadczeń </a:t>
          </a:r>
          <a:r>
            <a:rPr lang="pl-PL" sz="3200" b="1" kern="1200" dirty="0" smtClean="0">
              <a:solidFill>
                <a:schemeClr val="tx1"/>
              </a:solidFill>
            </a:rPr>
            <a:t>i informacji                                                                  </a:t>
          </a:r>
          <a:r>
            <a:rPr lang="pl-PL" sz="3200" b="1" kern="1200" dirty="0" smtClean="0">
              <a:solidFill>
                <a:srgbClr val="FF0000"/>
              </a:solidFill>
            </a:rPr>
            <a:t>do 8 lipca 2021 </a:t>
          </a:r>
          <a:r>
            <a:rPr lang="pl-PL" sz="3200" b="1" kern="1200" dirty="0" smtClean="0">
              <a:solidFill>
                <a:srgbClr val="FF0000"/>
              </a:solidFill>
            </a:rPr>
            <a:t>r.</a:t>
          </a:r>
          <a:endParaRPr lang="pl-PL" sz="3200" b="1" kern="1200" dirty="0">
            <a:solidFill>
              <a:srgbClr val="FF0000"/>
            </a:solidFill>
          </a:endParaRPr>
        </a:p>
      </dsp:txBody>
      <dsp:txXfrm>
        <a:off x="1183326" y="2155708"/>
        <a:ext cx="5169184" cy="1662643"/>
      </dsp:txXfrm>
    </dsp:sp>
    <dsp:sp modelId="{47BCD6A6-0CC5-4984-9CE6-3B854C86DA93}">
      <dsp:nvSpPr>
        <dsp:cNvPr id="0" name=""/>
        <dsp:cNvSpPr/>
      </dsp:nvSpPr>
      <dsp:spPr>
        <a:xfrm>
          <a:off x="2165197" y="4120895"/>
          <a:ext cx="6922434" cy="1766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solidFill>
                <a:schemeClr val="tx1"/>
              </a:solidFill>
            </a:rPr>
            <a:t>Termin wydania </a:t>
          </a:r>
          <a:r>
            <a:rPr lang="pl-PL" sz="3200" b="1" kern="1200" dirty="0" smtClean="0">
              <a:solidFill>
                <a:schemeClr val="tx1"/>
              </a:solidFill>
            </a:rPr>
            <a:t>zdającym zaświadczeń </a:t>
          </a:r>
          <a:r>
            <a:rPr lang="pl-PL" sz="3200" b="1" kern="1200" dirty="0">
              <a:solidFill>
                <a:schemeClr val="tx1"/>
              </a:solidFill>
            </a:rPr>
            <a:t>oraz informacji </a:t>
          </a:r>
          <a:r>
            <a:rPr lang="pl-PL" sz="3200" b="1" kern="1200" dirty="0" smtClean="0">
              <a:solidFill>
                <a:schemeClr val="tx1"/>
              </a:solidFill>
            </a:rPr>
            <a:t>                    </a:t>
          </a:r>
          <a:r>
            <a:rPr lang="pl-PL" sz="3200" b="1" kern="1200" dirty="0" smtClean="0">
              <a:solidFill>
                <a:srgbClr val="FF0000"/>
              </a:solidFill>
            </a:rPr>
            <a:t>9 lipca 2021 </a:t>
          </a:r>
          <a:r>
            <a:rPr lang="pl-PL" sz="3200" b="1" kern="1200" dirty="0" smtClean="0">
              <a:solidFill>
                <a:srgbClr val="FF0000"/>
              </a:solidFill>
            </a:rPr>
            <a:t>r.</a:t>
          </a:r>
          <a:endParaRPr lang="pl-PL" sz="3200" b="1" kern="1200" dirty="0">
            <a:solidFill>
              <a:srgbClr val="FF0000"/>
            </a:solidFill>
          </a:endParaRPr>
        </a:p>
      </dsp:txBody>
      <dsp:txXfrm>
        <a:off x="2216924" y="4172622"/>
        <a:ext cx="5187695" cy="1662643"/>
      </dsp:txXfrm>
    </dsp:sp>
    <dsp:sp modelId="{0D80CD38-2327-4AA6-B085-312008FD55C0}">
      <dsp:nvSpPr>
        <dsp:cNvPr id="0" name=""/>
        <dsp:cNvSpPr/>
      </dsp:nvSpPr>
      <dsp:spPr>
        <a:xfrm>
          <a:off x="5366251" y="1267577"/>
          <a:ext cx="1147963" cy="11479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624543" y="1267577"/>
        <a:ext cx="631379" cy="863842"/>
      </dsp:txXfrm>
    </dsp:sp>
    <dsp:sp modelId="{03BFD4F9-8E76-4864-8BD8-06D203BAF28A}">
      <dsp:nvSpPr>
        <dsp:cNvPr id="0" name=""/>
        <dsp:cNvSpPr/>
      </dsp:nvSpPr>
      <dsp:spPr>
        <a:xfrm>
          <a:off x="7003619" y="3334170"/>
          <a:ext cx="1147963" cy="11479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7261911" y="3334170"/>
        <a:ext cx="631379" cy="863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B27D6-FF43-445E-B51E-18F3824A5749}">
      <dsp:nvSpPr>
        <dsp:cNvPr id="0" name=""/>
        <dsp:cNvSpPr/>
      </dsp:nvSpPr>
      <dsp:spPr>
        <a:xfrm>
          <a:off x="884651" y="24125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2B0D5-9B79-4061-88EA-C8E2753CF357}">
      <dsp:nvSpPr>
        <dsp:cNvPr id="0" name=""/>
        <dsp:cNvSpPr/>
      </dsp:nvSpPr>
      <dsp:spPr>
        <a:xfrm>
          <a:off x="1475880" y="497086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rgbClr val="FF0000"/>
              </a:solidFill>
            </a:rPr>
            <a:t>Termin główny egzaminu</a:t>
          </a:r>
          <a:endParaRPr lang="pl-PL" sz="3600" kern="1200" dirty="0">
            <a:solidFill>
              <a:srgbClr val="FF0000"/>
            </a:solidFill>
          </a:endParaRPr>
        </a:p>
      </dsp:txBody>
      <dsp:txXfrm>
        <a:off x="1500145" y="521351"/>
        <a:ext cx="8986054" cy="7799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86777-8E00-4ACC-9206-506E4D2C968E}">
      <dsp:nvSpPr>
        <dsp:cNvPr id="0" name=""/>
        <dsp:cNvSpPr/>
      </dsp:nvSpPr>
      <dsp:spPr>
        <a:xfrm>
          <a:off x="95155" y="0"/>
          <a:ext cx="2819582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25 maja 2021 </a:t>
          </a:r>
          <a:r>
            <a:rPr lang="pl-PL" sz="2400" kern="1200" dirty="0" smtClean="0"/>
            <a:t>r.</a:t>
          </a:r>
          <a:r>
            <a:rPr lang="pl-PL" sz="3100" kern="1200" dirty="0" smtClean="0"/>
            <a:t>- wtorek</a:t>
          </a:r>
          <a:endParaRPr lang="pl-PL" sz="3100" kern="1200" dirty="0"/>
        </a:p>
      </dsp:txBody>
      <dsp:txXfrm>
        <a:off x="131172" y="36017"/>
        <a:ext cx="2747548" cy="1157678"/>
      </dsp:txXfrm>
    </dsp:sp>
    <dsp:sp modelId="{C9664698-9A1A-47B7-8729-FB99A8EC2BA5}">
      <dsp:nvSpPr>
        <dsp:cNvPr id="0" name=""/>
        <dsp:cNvSpPr/>
      </dsp:nvSpPr>
      <dsp:spPr>
        <a:xfrm>
          <a:off x="3467099" y="0"/>
          <a:ext cx="2459424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9:00/                 120 min</a:t>
          </a:r>
          <a:endParaRPr lang="pl-PL" sz="3800" kern="1200" dirty="0"/>
        </a:p>
      </dsp:txBody>
      <dsp:txXfrm>
        <a:off x="3503116" y="36017"/>
        <a:ext cx="2387390" cy="1157678"/>
      </dsp:txXfrm>
    </dsp:sp>
    <dsp:sp modelId="{8D4FA6A1-09B6-4C69-8DA7-C59C4802B8EC}">
      <dsp:nvSpPr>
        <dsp:cNvPr id="0" name=""/>
        <dsp:cNvSpPr/>
      </dsp:nvSpPr>
      <dsp:spPr>
        <a:xfrm>
          <a:off x="6309185" y="0"/>
          <a:ext cx="3120197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język polski</a:t>
          </a:r>
          <a:endParaRPr lang="pl-PL" sz="3800" kern="1200" dirty="0"/>
        </a:p>
      </dsp:txBody>
      <dsp:txXfrm>
        <a:off x="6345202" y="36017"/>
        <a:ext cx="3048163" cy="11576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B27D6-FF43-445E-B51E-18F3824A5749}">
      <dsp:nvSpPr>
        <dsp:cNvPr id="0" name=""/>
        <dsp:cNvSpPr/>
      </dsp:nvSpPr>
      <dsp:spPr>
        <a:xfrm>
          <a:off x="884651" y="24125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2B0D5-9B79-4061-88EA-C8E2753CF357}">
      <dsp:nvSpPr>
        <dsp:cNvPr id="0" name=""/>
        <dsp:cNvSpPr/>
      </dsp:nvSpPr>
      <dsp:spPr>
        <a:xfrm>
          <a:off x="1475880" y="497086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rgbClr val="FF0000"/>
              </a:solidFill>
            </a:rPr>
            <a:t>Termin główny egzaminu</a:t>
          </a:r>
          <a:endParaRPr lang="pl-PL" sz="3600" kern="1200" dirty="0">
            <a:solidFill>
              <a:srgbClr val="FF0000"/>
            </a:solidFill>
          </a:endParaRPr>
        </a:p>
      </dsp:txBody>
      <dsp:txXfrm>
        <a:off x="1500145" y="521351"/>
        <a:ext cx="8986054" cy="7799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86777-8E00-4ACC-9206-506E4D2C968E}">
      <dsp:nvSpPr>
        <dsp:cNvPr id="0" name=""/>
        <dsp:cNvSpPr/>
      </dsp:nvSpPr>
      <dsp:spPr>
        <a:xfrm>
          <a:off x="95155" y="0"/>
          <a:ext cx="2819582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26 maja 2021 </a:t>
          </a:r>
          <a:r>
            <a:rPr lang="pl-PL" sz="2400" kern="1200" dirty="0" smtClean="0"/>
            <a:t>r.</a:t>
          </a:r>
          <a:r>
            <a:rPr lang="pl-PL" sz="3100" kern="1200" dirty="0" smtClean="0"/>
            <a:t>- środa</a:t>
          </a:r>
          <a:endParaRPr lang="pl-PL" sz="3100" kern="1200" dirty="0"/>
        </a:p>
      </dsp:txBody>
      <dsp:txXfrm>
        <a:off x="131172" y="36017"/>
        <a:ext cx="2747548" cy="1157678"/>
      </dsp:txXfrm>
    </dsp:sp>
    <dsp:sp modelId="{C9664698-9A1A-47B7-8729-FB99A8EC2BA5}">
      <dsp:nvSpPr>
        <dsp:cNvPr id="0" name=""/>
        <dsp:cNvSpPr/>
      </dsp:nvSpPr>
      <dsp:spPr>
        <a:xfrm>
          <a:off x="3467099" y="27707"/>
          <a:ext cx="2459424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9:00/                   100 min</a:t>
          </a:r>
          <a:endParaRPr lang="pl-PL" sz="3800" kern="1200" dirty="0"/>
        </a:p>
      </dsp:txBody>
      <dsp:txXfrm>
        <a:off x="3503116" y="63724"/>
        <a:ext cx="2387390" cy="1157678"/>
      </dsp:txXfrm>
    </dsp:sp>
    <dsp:sp modelId="{8D4FA6A1-09B6-4C69-8DA7-C59C4802B8EC}">
      <dsp:nvSpPr>
        <dsp:cNvPr id="0" name=""/>
        <dsp:cNvSpPr/>
      </dsp:nvSpPr>
      <dsp:spPr>
        <a:xfrm>
          <a:off x="6309185" y="0"/>
          <a:ext cx="3120197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matematyka</a:t>
          </a:r>
          <a:endParaRPr lang="pl-PL" sz="3800" kern="1200" dirty="0"/>
        </a:p>
      </dsp:txBody>
      <dsp:txXfrm>
        <a:off x="6345202" y="36017"/>
        <a:ext cx="3048163" cy="1157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B27D6-FF43-445E-B51E-18F3824A5749}">
      <dsp:nvSpPr>
        <dsp:cNvPr id="0" name=""/>
        <dsp:cNvSpPr/>
      </dsp:nvSpPr>
      <dsp:spPr>
        <a:xfrm>
          <a:off x="884651" y="24125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2B0D5-9B79-4061-88EA-C8E2753CF357}">
      <dsp:nvSpPr>
        <dsp:cNvPr id="0" name=""/>
        <dsp:cNvSpPr/>
      </dsp:nvSpPr>
      <dsp:spPr>
        <a:xfrm>
          <a:off x="1475880" y="497086"/>
          <a:ext cx="9034584" cy="828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>
              <a:solidFill>
                <a:srgbClr val="FF0000"/>
              </a:solidFill>
            </a:rPr>
            <a:t>Termin główny egzaminu</a:t>
          </a:r>
          <a:endParaRPr lang="pl-PL" sz="3600" kern="1200" dirty="0">
            <a:solidFill>
              <a:srgbClr val="FF0000"/>
            </a:solidFill>
          </a:endParaRPr>
        </a:p>
      </dsp:txBody>
      <dsp:txXfrm>
        <a:off x="1500145" y="521351"/>
        <a:ext cx="8986054" cy="7799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86777-8E00-4ACC-9206-506E4D2C968E}">
      <dsp:nvSpPr>
        <dsp:cNvPr id="0" name=""/>
        <dsp:cNvSpPr/>
      </dsp:nvSpPr>
      <dsp:spPr>
        <a:xfrm>
          <a:off x="95155" y="0"/>
          <a:ext cx="2819582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27 maja 2021 </a:t>
          </a:r>
          <a:r>
            <a:rPr lang="pl-PL" sz="2400" kern="1200" dirty="0" smtClean="0"/>
            <a:t>r.</a:t>
          </a:r>
          <a:r>
            <a:rPr lang="pl-PL" sz="3100" kern="1200" dirty="0" smtClean="0"/>
            <a:t>- czwartek</a:t>
          </a:r>
          <a:endParaRPr lang="pl-PL" sz="3100" kern="1200" dirty="0"/>
        </a:p>
      </dsp:txBody>
      <dsp:txXfrm>
        <a:off x="131172" y="36017"/>
        <a:ext cx="2747548" cy="1157678"/>
      </dsp:txXfrm>
    </dsp:sp>
    <dsp:sp modelId="{C9664698-9A1A-47B7-8729-FB99A8EC2BA5}">
      <dsp:nvSpPr>
        <dsp:cNvPr id="0" name=""/>
        <dsp:cNvSpPr/>
      </dsp:nvSpPr>
      <dsp:spPr>
        <a:xfrm>
          <a:off x="3467099" y="0"/>
          <a:ext cx="2459424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9:00/               90 min</a:t>
          </a:r>
          <a:endParaRPr lang="pl-PL" sz="3800" kern="1200" dirty="0"/>
        </a:p>
      </dsp:txBody>
      <dsp:txXfrm>
        <a:off x="3503116" y="36017"/>
        <a:ext cx="2387390" cy="1157678"/>
      </dsp:txXfrm>
    </dsp:sp>
    <dsp:sp modelId="{8D4FA6A1-09B6-4C69-8DA7-C59C4802B8EC}">
      <dsp:nvSpPr>
        <dsp:cNvPr id="0" name=""/>
        <dsp:cNvSpPr/>
      </dsp:nvSpPr>
      <dsp:spPr>
        <a:xfrm>
          <a:off x="6309185" y="0"/>
          <a:ext cx="3120197" cy="1229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język obcy nowożytny</a:t>
          </a:r>
          <a:endParaRPr lang="pl-PL" sz="3800" kern="1200" dirty="0"/>
        </a:p>
      </dsp:txBody>
      <dsp:txXfrm>
        <a:off x="6345202" y="36017"/>
        <a:ext cx="3048163" cy="11576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C4BB3-B924-4798-889B-9E0A7FA66C8E}">
      <dsp:nvSpPr>
        <dsp:cNvPr id="0" name=""/>
        <dsp:cNvSpPr/>
      </dsp:nvSpPr>
      <dsp:spPr>
        <a:xfrm>
          <a:off x="0" y="0"/>
          <a:ext cx="7680642" cy="1490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1"/>
              </a:solidFill>
            </a:rPr>
            <a:t>język polski do 180 min</a:t>
          </a:r>
          <a:endParaRPr lang="pl-PL" sz="3000" b="1" kern="1200" dirty="0">
            <a:solidFill>
              <a:schemeClr val="tx1"/>
            </a:solidFill>
          </a:endParaRPr>
        </a:p>
      </dsp:txBody>
      <dsp:txXfrm>
        <a:off x="43645" y="43645"/>
        <a:ext cx="6072661" cy="1402852"/>
      </dsp:txXfrm>
    </dsp:sp>
    <dsp:sp modelId="{1CC492C2-1B77-428F-A1D3-19C7699EFEDD}">
      <dsp:nvSpPr>
        <dsp:cNvPr id="0" name=""/>
        <dsp:cNvSpPr/>
      </dsp:nvSpPr>
      <dsp:spPr>
        <a:xfrm>
          <a:off x="677703" y="1775232"/>
          <a:ext cx="7680642" cy="1490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b="1" kern="1200" dirty="0" smtClean="0">
            <a:solidFill>
              <a:schemeClr val="tx1"/>
            </a:solidFill>
          </a:endParaRP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1"/>
              </a:solidFill>
            </a:rPr>
            <a:t>matematyka do 150 min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600" b="1" kern="1200" dirty="0">
            <a:solidFill>
              <a:schemeClr val="tx1"/>
            </a:solidFill>
          </a:endParaRPr>
        </a:p>
      </dsp:txBody>
      <dsp:txXfrm>
        <a:off x="721348" y="1818877"/>
        <a:ext cx="5947055" cy="1402852"/>
      </dsp:txXfrm>
    </dsp:sp>
    <dsp:sp modelId="{47BCD6A6-0CC5-4984-9CE6-3B854C86DA93}">
      <dsp:nvSpPr>
        <dsp:cNvPr id="0" name=""/>
        <dsp:cNvSpPr/>
      </dsp:nvSpPr>
      <dsp:spPr>
        <a:xfrm>
          <a:off x="1355407" y="3477000"/>
          <a:ext cx="7680642" cy="1490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>
              <a:solidFill>
                <a:schemeClr val="tx1"/>
              </a:solidFill>
            </a:rPr>
            <a:t>język obcy nowożytny do 135 min</a:t>
          </a:r>
          <a:endParaRPr lang="pl-PL" sz="3000" b="1" kern="1200" dirty="0">
            <a:solidFill>
              <a:schemeClr val="tx1"/>
            </a:solidFill>
          </a:endParaRPr>
        </a:p>
      </dsp:txBody>
      <dsp:txXfrm>
        <a:off x="1399052" y="3520645"/>
        <a:ext cx="5947055" cy="1402852"/>
      </dsp:txXfrm>
    </dsp:sp>
    <dsp:sp modelId="{0D80CD38-2327-4AA6-B085-312008FD55C0}">
      <dsp:nvSpPr>
        <dsp:cNvPr id="0" name=""/>
        <dsp:cNvSpPr/>
      </dsp:nvSpPr>
      <dsp:spPr>
        <a:xfrm>
          <a:off x="6712049" y="1130025"/>
          <a:ext cx="968592" cy="968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6929982" y="1130025"/>
        <a:ext cx="532726" cy="728865"/>
      </dsp:txXfrm>
    </dsp:sp>
    <dsp:sp modelId="{03BFD4F9-8E76-4864-8BD8-06D203BAF28A}">
      <dsp:nvSpPr>
        <dsp:cNvPr id="0" name=""/>
        <dsp:cNvSpPr/>
      </dsp:nvSpPr>
      <dsp:spPr>
        <a:xfrm>
          <a:off x="7389753" y="2858590"/>
          <a:ext cx="968592" cy="968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7607686" y="2858590"/>
        <a:ext cx="532726" cy="7288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3CACA-2997-4319-BF16-85DC6906B3AF}">
      <dsp:nvSpPr>
        <dsp:cNvPr id="0" name=""/>
        <dsp:cNvSpPr/>
      </dsp:nvSpPr>
      <dsp:spPr>
        <a:xfrm>
          <a:off x="844022" y="1542484"/>
          <a:ext cx="7329132" cy="129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Każdy zdający powinien mieć na egzaminie ósmoklasisty z każdego przedmiotu długopis (</a:t>
          </a:r>
          <a:r>
            <a:rPr lang="pl-PL" sz="2000" b="1" kern="1200" dirty="0" smtClean="0">
              <a:solidFill>
                <a:schemeClr val="tx1"/>
              </a:solidFill>
            </a:rPr>
            <a:t>lub pióro) z czarnym tuszem ( atramentem) do zapisywania rozwiązań (odpowiedzi). 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881955" y="1580417"/>
        <a:ext cx="5822138" cy="1219272"/>
      </dsp:txXfrm>
    </dsp:sp>
    <dsp:sp modelId="{04658849-7EA1-4089-9D1B-2B93188E2476}">
      <dsp:nvSpPr>
        <dsp:cNvPr id="0" name=""/>
        <dsp:cNvSpPr/>
      </dsp:nvSpPr>
      <dsp:spPr>
        <a:xfrm>
          <a:off x="1722199" y="4440069"/>
          <a:ext cx="7329132" cy="129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>
              <a:solidFill>
                <a:schemeClr val="tx1"/>
              </a:solidFill>
            </a:rPr>
            <a:t>Dodatkowo na egzaminie z matematyki każdy zdający powinien mieć linijkę. Rysunki – jeżeli trzeba je wykonać – zdający wykonują długopisem. </a:t>
          </a:r>
          <a:r>
            <a:rPr lang="pl-PL" sz="1900" b="1" kern="1200" dirty="0" smtClean="0">
              <a:solidFill>
                <a:schemeClr val="tx1"/>
              </a:solidFill>
            </a:rPr>
            <a:t>                           </a:t>
          </a:r>
          <a:r>
            <a:rPr lang="pl-PL" sz="1900" b="1" kern="1200" dirty="0" smtClean="0">
              <a:solidFill>
                <a:srgbClr val="FF0000"/>
              </a:solidFill>
            </a:rPr>
            <a:t>Nie </a:t>
          </a:r>
          <a:r>
            <a:rPr lang="pl-PL" sz="1900" b="1" kern="1200" dirty="0">
              <a:solidFill>
                <a:srgbClr val="FF0000"/>
              </a:solidFill>
            </a:rPr>
            <a:t>wykonuje się rysunków ołówkiem.</a:t>
          </a:r>
        </a:p>
      </dsp:txBody>
      <dsp:txXfrm>
        <a:off x="1760132" y="4478002"/>
        <a:ext cx="5797611" cy="1219272"/>
      </dsp:txXfrm>
    </dsp:sp>
    <dsp:sp modelId="{96E0A145-C4FC-4FB4-B510-FAD29B8726B3}">
      <dsp:nvSpPr>
        <dsp:cNvPr id="0" name=""/>
        <dsp:cNvSpPr/>
      </dsp:nvSpPr>
      <dsp:spPr>
        <a:xfrm>
          <a:off x="1218468" y="3061236"/>
          <a:ext cx="7329132" cy="129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>
              <a:solidFill>
                <a:srgbClr val="FF0000"/>
              </a:solidFill>
            </a:rPr>
            <a:t>Niedozwolone jest korzystanie </a:t>
          </a:r>
          <a:r>
            <a:rPr lang="pl-PL" sz="2800" b="1" kern="1200" dirty="0" smtClean="0">
              <a:solidFill>
                <a:srgbClr val="FF0000"/>
              </a:solidFill>
            </a:rPr>
            <a:t>                        z </a:t>
          </a:r>
          <a:r>
            <a:rPr lang="pl-PL" sz="2800" b="1" kern="1200" dirty="0">
              <a:solidFill>
                <a:srgbClr val="FF0000"/>
              </a:solidFill>
            </a:rPr>
            <a:t>długopisów zmazywalnych / </a:t>
          </a:r>
          <a:r>
            <a:rPr lang="pl-PL" sz="2800" b="1" kern="1200" dirty="0" smtClean="0">
              <a:solidFill>
                <a:srgbClr val="FF0000"/>
              </a:solidFill>
            </a:rPr>
            <a:t>ścieralnych.</a:t>
          </a:r>
          <a:endParaRPr lang="pl-PL" sz="2800" b="1" kern="1200" dirty="0">
            <a:solidFill>
              <a:srgbClr val="FF0000"/>
            </a:solidFill>
          </a:endParaRPr>
        </a:p>
      </dsp:txBody>
      <dsp:txXfrm>
        <a:off x="1256401" y="3099169"/>
        <a:ext cx="5806773" cy="1219272"/>
      </dsp:txXfrm>
    </dsp:sp>
    <dsp:sp modelId="{05000722-795B-4563-A69C-A0DBA3BF4CE9}">
      <dsp:nvSpPr>
        <dsp:cNvPr id="0" name=""/>
        <dsp:cNvSpPr/>
      </dsp:nvSpPr>
      <dsp:spPr>
        <a:xfrm>
          <a:off x="262089" y="523863"/>
          <a:ext cx="7329132" cy="60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Materiały piśmiennicze </a:t>
          </a:r>
          <a:endParaRPr lang="pl-PL" sz="2800" b="1" kern="1200" cap="none" spc="0" dirty="0">
            <a:ln w="9525">
              <a:solidFill>
                <a:schemeClr val="bg1"/>
              </a:solidFill>
              <a:prstDash val="solid"/>
            </a:ln>
            <a:solidFill>
              <a:schemeClr val="accent5"/>
            </a:solidFill>
            <a:effectLst>
              <a:outerShdw blurRad="12700" dist="38100" dir="2700000" algn="tl" rotWithShape="0">
                <a:schemeClr val="accent5">
                  <a:lumMod val="60000"/>
                  <a:lumOff val="40000"/>
                </a:schemeClr>
              </a:outerShdw>
            </a:effectLst>
          </a:endParaRPr>
        </a:p>
      </dsp:txBody>
      <dsp:txXfrm>
        <a:off x="279695" y="541469"/>
        <a:ext cx="5838265" cy="565913"/>
      </dsp:txXfrm>
    </dsp:sp>
    <dsp:sp modelId="{B495793F-A3AB-48EE-80B0-84479816D2A2}">
      <dsp:nvSpPr>
        <dsp:cNvPr id="0" name=""/>
        <dsp:cNvSpPr/>
      </dsp:nvSpPr>
      <dsp:spPr>
        <a:xfrm>
          <a:off x="6487292" y="991958"/>
          <a:ext cx="841839" cy="841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6676706" y="991958"/>
        <a:ext cx="463011" cy="633484"/>
      </dsp:txXfrm>
    </dsp:sp>
    <dsp:sp modelId="{520838B8-C8CB-4154-B43D-C85C56455AE3}">
      <dsp:nvSpPr>
        <dsp:cNvPr id="0" name=""/>
        <dsp:cNvSpPr/>
      </dsp:nvSpPr>
      <dsp:spPr>
        <a:xfrm>
          <a:off x="7101107" y="2522576"/>
          <a:ext cx="841839" cy="841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7290521" y="2522576"/>
        <a:ext cx="463011" cy="633484"/>
      </dsp:txXfrm>
    </dsp:sp>
    <dsp:sp modelId="{EA6D9812-7410-4DD1-A2D4-F1FB56764047}">
      <dsp:nvSpPr>
        <dsp:cNvPr id="0" name=""/>
        <dsp:cNvSpPr/>
      </dsp:nvSpPr>
      <dsp:spPr>
        <a:xfrm>
          <a:off x="7705761" y="4053194"/>
          <a:ext cx="841839" cy="8418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7895175" y="4053194"/>
        <a:ext cx="463011" cy="633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B185F-CA2E-4255-B2EE-911F7E5FDFD7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ECDA-CB54-4268-8761-B5ACA14B18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3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662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3540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350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364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59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624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228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801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135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818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197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460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90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50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990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9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615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C2F2BF-5B08-43C3-B917-FA60A431D783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A774C8-0CBE-4312-A43F-CA80F690A2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65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91963498"/>
              </p:ext>
            </p:extLst>
          </p:nvPr>
        </p:nvGraphicFramePr>
        <p:xfrm>
          <a:off x="1384663" y="383177"/>
          <a:ext cx="10996749" cy="61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402320"/>
              </p:ext>
            </p:extLst>
          </p:nvPr>
        </p:nvGraphicFramePr>
        <p:xfrm>
          <a:off x="2029096" y="383176"/>
          <a:ext cx="853441" cy="61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r:id="rId8" imgW="914400" imgH="914400" progId="CorelDRAW.Graphic.9">
                  <p:embed/>
                </p:oleObj>
              </mc:Choice>
              <mc:Fallback>
                <p:oleObj r:id="rId8" imgW="914400" imgH="914400" progId="CorelDRAW.Graphic.9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96" y="383176"/>
                        <a:ext cx="853441" cy="619171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tint val="0"/>
                              <a:invGamma/>
                            </a:srgbClr>
                          </a:gs>
                        </a:gsLst>
                        <a:path path="rect">
                          <a:fillToRect r="100000" b="100000"/>
                        </a:path>
                      </a:gra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a 7"/>
          <p:cNvGrpSpPr/>
          <p:nvPr/>
        </p:nvGrpSpPr>
        <p:grpSpPr>
          <a:xfrm>
            <a:off x="3055619" y="1140823"/>
            <a:ext cx="6445431" cy="2891246"/>
            <a:chOff x="2224291" y="-397691"/>
            <a:chExt cx="6080760" cy="2785291"/>
          </a:xfrm>
        </p:grpSpPr>
        <p:sp>
          <p:nvSpPr>
            <p:cNvPr id="9" name="Pięciokąt 8"/>
            <p:cNvSpPr/>
            <p:nvPr/>
          </p:nvSpPr>
          <p:spPr>
            <a:xfrm rot="10800000">
              <a:off x="2224291" y="0"/>
              <a:ext cx="6080760" cy="2387600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ięciokąt 4"/>
            <p:cNvSpPr txBox="1"/>
            <p:nvPr/>
          </p:nvSpPr>
          <p:spPr>
            <a:xfrm>
              <a:off x="2821191" y="-397691"/>
              <a:ext cx="5483860" cy="23049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52865" tIns="220980" rIns="412496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5800" b="1" kern="1200" dirty="0" smtClean="0"/>
            </a:p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5800" b="1" kern="1200" dirty="0" smtClean="0">
                  <a:solidFill>
                    <a:srgbClr val="FF0000"/>
                  </a:solidFill>
                </a:rPr>
                <a:t>Egzamin ósmoklasisty</a:t>
              </a:r>
              <a:endParaRPr lang="pl-PL" sz="58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5199017" y="4084767"/>
            <a:ext cx="2272936" cy="1671600"/>
            <a:chOff x="3744119" y="0"/>
            <a:chExt cx="1655762" cy="1655762"/>
          </a:xfrm>
        </p:grpSpPr>
        <p:sp>
          <p:nvSpPr>
            <p:cNvPr id="12" name="Owal 11"/>
            <p:cNvSpPr/>
            <p:nvPr/>
          </p:nvSpPr>
          <p:spPr>
            <a:xfrm>
              <a:off x="3744119" y="0"/>
              <a:ext cx="1655762" cy="165576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Owal 4"/>
            <p:cNvSpPr txBox="1"/>
            <p:nvPr/>
          </p:nvSpPr>
          <p:spPr>
            <a:xfrm>
              <a:off x="4032220" y="242481"/>
              <a:ext cx="1170800" cy="1170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000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4500" b="1" kern="1200" dirty="0" smtClean="0"/>
                <a:t>2021</a:t>
              </a:r>
              <a:endParaRPr lang="pl-PL" sz="4500" kern="1200" dirty="0"/>
            </a:p>
          </p:txBody>
        </p:sp>
      </p:grp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>
            <a:off x="1733004" y="1642230"/>
            <a:ext cx="2389839" cy="238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71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4769615"/>
              </p:ext>
            </p:extLst>
          </p:nvPr>
        </p:nvGraphicFramePr>
        <p:xfrm>
          <a:off x="2038351" y="1590675"/>
          <a:ext cx="9036050" cy="496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65261" y="333375"/>
            <a:ext cx="10018713" cy="1059873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Wydłużony czas</a:t>
            </a:r>
            <a:endParaRPr lang="pl-PL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080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53523908"/>
              </p:ext>
            </p:extLst>
          </p:nvPr>
        </p:nvGraphicFramePr>
        <p:xfrm>
          <a:off x="2046515" y="426720"/>
          <a:ext cx="9161416" cy="588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111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54812678"/>
              </p:ext>
            </p:extLst>
          </p:nvPr>
        </p:nvGraphicFramePr>
        <p:xfrm>
          <a:off x="1723785" y="426720"/>
          <a:ext cx="9161416" cy="588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3065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00200" y="432706"/>
            <a:ext cx="100094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dirty="0" smtClean="0"/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lutego 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</a:p>
          <a:p>
            <a:pPr algn="ctr"/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poinformowanie uczniów oraz ich rodziców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warunkach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przebiegu egzaminu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 w tym o:</a:t>
            </a:r>
          </a:p>
          <a:p>
            <a:pPr marL="457200" indent="-457200" algn="ctr">
              <a:buAutoNum type="alphaLcPeriod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harmonogramie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zasadach przeprowadzania egzaminu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</a:t>
            </a:r>
          </a:p>
          <a:p>
            <a:pPr marL="457200" indent="-457200" algn="ctr">
              <a:buAutoNum type="alphaLcPeriod"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zasadach zaznaczania odpowiedzi na karcie odpowiedzi (dotyczy uczniów, którzy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mają obowiązek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zaznaczenia odpowiedzi na karcie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zakazie wnoszenia do sali egzaminacyjnej urządzeń telekomunikacyjnych lub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korzystania z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takich urządzeń w tej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</a:t>
            </a:r>
          </a:p>
          <a:p>
            <a:pPr algn="ctr"/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konieczności samodzielnego rozwiązywania zadań w czasie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959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7157" y="163286"/>
            <a:ext cx="9755867" cy="889907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 terminy</a:t>
            </a:r>
            <a:endParaRPr lang="pl-P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2282" y="1053193"/>
            <a:ext cx="10018713" cy="5331278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sz="3600" dirty="0"/>
              <a:t>Rodzice ucznia </a:t>
            </a:r>
            <a:r>
              <a:rPr lang="pl-PL" sz="3600" dirty="0" smtClean="0"/>
              <a:t>składają </a:t>
            </a:r>
            <a:r>
              <a:rPr lang="pl-PL" sz="3600" dirty="0"/>
              <a:t>dyrektorowi szkoły, </a:t>
            </a:r>
            <a:r>
              <a:rPr lang="pl-PL" sz="3600" dirty="0" smtClean="0"/>
              <a:t>               nie </a:t>
            </a:r>
            <a:r>
              <a:rPr lang="pl-PL" sz="3600" dirty="0"/>
              <a:t>później niż do </a:t>
            </a:r>
            <a:r>
              <a:rPr lang="pl-PL" sz="3600" b="1" dirty="0">
                <a:solidFill>
                  <a:srgbClr val="FF0000"/>
                </a:solidFill>
              </a:rPr>
              <a:t>30 września </a:t>
            </a:r>
            <a:r>
              <a:rPr lang="pl-PL" sz="3600" b="1" dirty="0" smtClean="0">
                <a:solidFill>
                  <a:srgbClr val="FF0000"/>
                </a:solidFill>
              </a:rPr>
              <a:t>2020 </a:t>
            </a:r>
            <a:r>
              <a:rPr lang="pl-PL" sz="3600" b="1" dirty="0">
                <a:solidFill>
                  <a:srgbClr val="FF0000"/>
                </a:solidFill>
              </a:rPr>
              <a:t>r.</a:t>
            </a:r>
            <a:r>
              <a:rPr lang="pl-PL" sz="3600" dirty="0"/>
              <a:t>, pisemną </a:t>
            </a:r>
            <a:r>
              <a:rPr lang="pl-PL" sz="3600" dirty="0" smtClean="0"/>
              <a:t>deklarację wskazującą </a:t>
            </a:r>
            <a:r>
              <a:rPr lang="pl-PL" sz="3600" dirty="0"/>
              <a:t>język obcy nowożytny, </a:t>
            </a:r>
            <a:r>
              <a:rPr lang="pl-PL" sz="3600" dirty="0" smtClean="0"/>
              <a:t>               z </a:t>
            </a:r>
            <a:r>
              <a:rPr lang="pl-PL" sz="3600" dirty="0"/>
              <a:t>którego uczeń </a:t>
            </a:r>
            <a:r>
              <a:rPr lang="pl-PL" sz="3600" dirty="0" smtClean="0"/>
              <a:t>przystąpi </a:t>
            </a:r>
            <a:r>
              <a:rPr lang="pl-PL" sz="3600" dirty="0"/>
              <a:t>do egzaminu ósmoklasisty (załącznik 3a</a:t>
            </a:r>
            <a:r>
              <a:rPr lang="pl-PL" sz="3600" dirty="0" smtClean="0"/>
              <a:t>); </a:t>
            </a:r>
            <a:r>
              <a:rPr lang="pl-PL" sz="3600" dirty="0" smtClean="0"/>
              <a:t>                                                                   </a:t>
            </a:r>
            <a:r>
              <a:rPr lang="pl-PL" sz="3600" b="1" u="sng" dirty="0" smtClean="0">
                <a:solidFill>
                  <a:srgbClr val="00B050"/>
                </a:solidFill>
              </a:rPr>
              <a:t>zmiana </a:t>
            </a:r>
            <a:r>
              <a:rPr lang="pl-PL" sz="3600" b="1" u="sng" dirty="0" smtClean="0">
                <a:solidFill>
                  <a:srgbClr val="00B050"/>
                </a:solidFill>
              </a:rPr>
              <a:t>języka obcego do </a:t>
            </a:r>
            <a:r>
              <a:rPr lang="pl-PL" sz="3600" b="1" u="sng" dirty="0" smtClean="0">
                <a:solidFill>
                  <a:srgbClr val="00B050"/>
                </a:solidFill>
              </a:rPr>
              <a:t>25 lutego 2021 </a:t>
            </a:r>
            <a:r>
              <a:rPr lang="pl-PL" sz="3600" b="1" u="sng" dirty="0" smtClean="0">
                <a:solidFill>
                  <a:srgbClr val="00B050"/>
                </a:solidFill>
              </a:rPr>
              <a:t>r</a:t>
            </a:r>
            <a:r>
              <a:rPr lang="pl-PL" sz="3600" b="1" u="sng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pl-PL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5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24100" y="578614"/>
            <a:ext cx="84486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Dostosowanie formy </a:t>
            </a:r>
            <a:r>
              <a:rPr lang="pl-PL" sz="2800" dirty="0"/>
              <a:t>przeprowadzania egzaminu ósmoklasisty polega na przygotowaniu odrębnych arkuszy egzaminacyjnych dostosowanych do:</a:t>
            </a:r>
          </a:p>
          <a:p>
            <a:r>
              <a:rPr lang="pl-PL" sz="2800" i="1" dirty="0"/>
              <a:t>a. rodzaju niepełnosprawności ucznia, posiadającego orzeczenie o potrzebie kształcenia specjalnego wydane ze względu na niepełnosprawność </a:t>
            </a:r>
            <a:r>
              <a:rPr lang="pl-PL" sz="2800" dirty="0"/>
              <a:t>LUB</a:t>
            </a:r>
          </a:p>
          <a:p>
            <a:r>
              <a:rPr lang="pl-PL" sz="2800" i="1" dirty="0"/>
              <a:t>b. potrzeb ucznia, któremu ograniczona znajomość języka polskiego utrudnia zrozumienie czytanego tekstu (dotyczy egzaminu z języka polskiego i matematyki) – na podstawie pozytywnej opinii rady pedagogicznej.</a:t>
            </a:r>
          </a:p>
        </p:txBody>
      </p:sp>
    </p:spTree>
    <p:extLst>
      <p:ext uri="{BB962C8B-B14F-4D97-AF65-F5344CB8AC3E}">
        <p14:creationId xmlns:p14="http://schemas.microsoft.com/office/powerpoint/2010/main" val="3586675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250" y="-649039"/>
            <a:ext cx="10506075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Arial" panose="020B0604020202020204" pitchFamily="34" charset="0"/>
            </a:endParaRPr>
          </a:p>
          <a:p>
            <a:endParaRPr lang="pl-P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Dostosowanie </a:t>
            </a: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warunków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przeprowadzania egzaminu ósmoklasisty polega między innymi na: </a:t>
            </a:r>
          </a:p>
          <a:p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pl-PL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zminimalizowaniu ograniczeń wynikających z niepełnosprawności, niedostosowania społecznego lub zagrożenia niedostosowaniem społecznym </a:t>
            </a: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ucznia, </a:t>
            </a:r>
            <a:endParaRPr lang="pl-PL" sz="20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zapewnieniu uczniowi miejsca pracy odpowiedniego do jego potrzeb edukacyjnych oraz możliwości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psychofizycznych, </a:t>
            </a:r>
            <a:endParaRPr lang="pl-P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c) </a:t>
            </a:r>
            <a:r>
              <a:rPr lang="pl-PL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wykorzystaniu odpowiedniego sprzętu specjalistycznego i środków </a:t>
            </a: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dydaktycznych, </a:t>
            </a:r>
            <a:endParaRPr lang="pl-PL" sz="20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d)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odpowiednim przedłużeniu czasu przewidzianego na przeprowadzenie egzaminu ósmoklasisty z danego przedmiotu lub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przedmiotów, </a:t>
            </a:r>
            <a:endParaRPr lang="pl-P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e) </a:t>
            </a:r>
            <a:r>
              <a:rPr lang="pl-PL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ustaleniu zasad oceniania rozwiązań zadań wykorzystywanych do przeprowadzania egzaminu ósmoklasisty, o których mowa w art. 9a ust. 2 pkt 2 ustawy, uwzględniających potrzeby edukacyjne oraz możliwości psychofizyczne </a:t>
            </a:r>
            <a:r>
              <a:rPr lang="pl-PL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ucznia, </a:t>
            </a:r>
            <a:endParaRPr lang="pl-PL" sz="20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f)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zapewnieniu obecności i pomocy w czasie egzaminu ósmoklasisty nauczyciela wspomagającego ucznia w czytaniu i/lub pisaniu lub specjalisty odpowiednio z zakresu danego rodzaju niepełnosprawności, niedostosowania społecznego lub zagrożenia niedostosowaniem społecznym, jeżeli jest to niezbędne do uzyskania właściwego kontaktu z uczniem i/lub pomocy w obsłudze sprzętu specjalistycznego i środków dydaktycznych.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10601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04999" y="247650"/>
            <a:ext cx="980122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>
                <a:solidFill>
                  <a:srgbClr val="00B050"/>
                </a:solidFill>
              </a:rPr>
              <a:t>Dokumenty, na podstawie których przyznawane jest dostosowanie formy lub warunków przeprowadzania egzaminu ósmoklasisty, to</a:t>
            </a:r>
            <a:r>
              <a:rPr lang="pl-PL" sz="2400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pl-PL" sz="2400" b="1" dirty="0" smtClean="0"/>
              <a:t>1) </a:t>
            </a:r>
            <a:r>
              <a:rPr lang="pl-PL" sz="2400" dirty="0" smtClean="0"/>
              <a:t>orzeczenie </a:t>
            </a:r>
            <a:r>
              <a:rPr lang="pl-PL" sz="2400" dirty="0"/>
              <a:t>o potrzebie kształcenia specjalnego wydane ze względu na </a:t>
            </a:r>
            <a:r>
              <a:rPr lang="pl-PL" sz="2400" dirty="0" smtClean="0"/>
              <a:t>niepełnosprawność, </a:t>
            </a:r>
            <a:endParaRPr lang="pl-PL" sz="2400" dirty="0"/>
          </a:p>
          <a:p>
            <a:r>
              <a:rPr lang="pl-PL" sz="2400" b="1" dirty="0" smtClean="0"/>
              <a:t>2) </a:t>
            </a:r>
            <a:r>
              <a:rPr lang="pl-PL" sz="2400" dirty="0" smtClean="0"/>
              <a:t>orzeczenie </a:t>
            </a:r>
            <a:r>
              <a:rPr lang="pl-PL" sz="2400" dirty="0"/>
              <a:t>o potrzebie kształcenia specjalnego wydane ze względu na niedostosowanie społeczne lub zagrożenie niedostosowaniem </a:t>
            </a:r>
            <a:r>
              <a:rPr lang="pl-PL" sz="2400" dirty="0" smtClean="0"/>
              <a:t>społecznym, </a:t>
            </a:r>
            <a:endParaRPr lang="pl-PL" sz="2400" dirty="0"/>
          </a:p>
          <a:p>
            <a:r>
              <a:rPr lang="pl-PL" sz="2400" b="1" dirty="0" smtClean="0"/>
              <a:t>3) </a:t>
            </a:r>
            <a:r>
              <a:rPr lang="pl-PL" sz="2400" dirty="0" smtClean="0"/>
              <a:t>orzeczenie </a:t>
            </a:r>
            <a:r>
              <a:rPr lang="pl-PL" sz="2400" dirty="0"/>
              <a:t>o potrzebie indywidualnego </a:t>
            </a:r>
            <a:r>
              <a:rPr lang="pl-PL" sz="2400" dirty="0" smtClean="0"/>
              <a:t>nauczania, </a:t>
            </a:r>
            <a:endParaRPr lang="pl-PL" sz="2400" dirty="0"/>
          </a:p>
          <a:p>
            <a:r>
              <a:rPr lang="pl-PL" sz="2400" b="1" dirty="0" smtClean="0"/>
              <a:t>4) </a:t>
            </a:r>
            <a:r>
              <a:rPr lang="pl-PL" sz="2400" dirty="0" smtClean="0"/>
              <a:t>zaświadczenie </a:t>
            </a:r>
            <a:r>
              <a:rPr lang="pl-PL" sz="2400" dirty="0"/>
              <a:t>o stanie zdrowia wydane przez </a:t>
            </a:r>
            <a:r>
              <a:rPr lang="pl-PL" sz="2400" dirty="0" smtClean="0"/>
              <a:t>lekarza, </a:t>
            </a:r>
            <a:endParaRPr lang="pl-PL" sz="2400" dirty="0"/>
          </a:p>
          <a:p>
            <a:r>
              <a:rPr lang="pl-PL" sz="2400" b="1" dirty="0" smtClean="0"/>
              <a:t>5) </a:t>
            </a:r>
            <a:r>
              <a:rPr lang="pl-PL" sz="2400" dirty="0"/>
              <a:t>opinia poradni psychologiczno-pedagogicznej, w tym poradni specjalistycznej, o specyficznych trudnościach w uczeniu </a:t>
            </a:r>
            <a:r>
              <a:rPr lang="pl-PL" sz="2400" dirty="0" smtClean="0"/>
              <a:t>się, </a:t>
            </a:r>
            <a:endParaRPr lang="pl-PL" sz="2400" dirty="0"/>
          </a:p>
          <a:p>
            <a:r>
              <a:rPr lang="pl-PL" sz="2400" b="1" dirty="0" smtClean="0"/>
              <a:t>6) </a:t>
            </a:r>
            <a:r>
              <a:rPr lang="pl-PL" sz="2400" dirty="0"/>
              <a:t>pozytywna opinia rady pedagogicznej w przypadku uczniów: </a:t>
            </a:r>
          </a:p>
          <a:p>
            <a:r>
              <a:rPr lang="pl-PL" sz="2400" b="1" dirty="0" smtClean="0"/>
              <a:t>a/</a:t>
            </a:r>
            <a:r>
              <a:rPr lang="pl-PL" sz="2400" dirty="0" smtClean="0"/>
              <a:t> </a:t>
            </a:r>
            <a:r>
              <a:rPr lang="pl-PL" sz="2400" dirty="0"/>
              <a:t>objętych pomocą psychologiczno-pedagogiczną w szkole ze względu na trudności adaptacyjne związane z wcześniejszym kształceniem za granicą, zaburzenia komunikacji językowej lub sytuację kryzysową lub traumatyczną </a:t>
            </a:r>
          </a:p>
          <a:p>
            <a:r>
              <a:rPr lang="pl-PL" sz="2400" b="1" dirty="0" smtClean="0"/>
              <a:t>b/</a:t>
            </a:r>
            <a:r>
              <a:rPr lang="pl-PL" sz="2400" dirty="0" smtClean="0"/>
              <a:t> </a:t>
            </a:r>
            <a:r>
              <a:rPr lang="pl-PL" sz="2400" dirty="0"/>
              <a:t>cudzoziemców, którym ograniczona znajomość języka polskiego utrudnia zrozumienie czytanego tekstu.</a:t>
            </a:r>
            <a:r>
              <a:rPr lang="pl-PL" dirty="0"/>
              <a:t> </a:t>
            </a:r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5233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90725" y="314325"/>
            <a:ext cx="97821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/>
          </a:p>
          <a:p>
            <a:r>
              <a:rPr lang="pl-PL" sz="2400" dirty="0"/>
              <a:t>Zaświadczenie o stanie zdrowia, o którym mowa w </a:t>
            </a:r>
            <a:r>
              <a:rPr lang="pl-PL" sz="2400" b="1" dirty="0"/>
              <a:t>pkt </a:t>
            </a:r>
            <a:r>
              <a:rPr lang="pl-PL" sz="2400" b="1" dirty="0" smtClean="0"/>
              <a:t>4</a:t>
            </a:r>
            <a:r>
              <a:rPr lang="pl-PL" sz="2400" dirty="0" smtClean="0"/>
              <a:t>, </a:t>
            </a:r>
            <a:r>
              <a:rPr lang="pl-PL" sz="2400" dirty="0"/>
              <a:t>przedkłada się dyrektorowi szkoły nie później niż do</a:t>
            </a:r>
            <a:r>
              <a:rPr lang="pl-PL" sz="2400" b="1" dirty="0"/>
              <a:t> </a:t>
            </a:r>
            <a:r>
              <a:rPr lang="pl-PL" sz="3200" b="1" dirty="0">
                <a:solidFill>
                  <a:srgbClr val="FF0000"/>
                </a:solidFill>
              </a:rPr>
              <a:t>15 października 2020 r.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  <a:endParaRPr lang="pl-PL" sz="2400" dirty="0">
              <a:solidFill>
                <a:srgbClr val="FF0000"/>
              </a:solidFill>
            </a:endParaRPr>
          </a:p>
          <a:p>
            <a:r>
              <a:rPr lang="pl-PL" sz="2400" dirty="0"/>
              <a:t>	</a:t>
            </a:r>
          </a:p>
          <a:p>
            <a:r>
              <a:rPr lang="pl-PL" sz="2400" dirty="0"/>
              <a:t>Opinię poradni psychologiczno-pedagogicznej, w tym poradni specjalistycznej, o specyficznych trudnościach w uczeniu się, o której mowa w </a:t>
            </a:r>
            <a:r>
              <a:rPr lang="pl-PL" sz="2400" b="1" dirty="0"/>
              <a:t>pkt </a:t>
            </a:r>
            <a:r>
              <a:rPr lang="pl-PL" sz="2400" b="1" dirty="0" smtClean="0"/>
              <a:t>5</a:t>
            </a:r>
            <a:r>
              <a:rPr lang="pl-PL" sz="2400" dirty="0" smtClean="0"/>
              <a:t>, </a:t>
            </a:r>
            <a:r>
              <a:rPr lang="pl-PL" sz="2400" dirty="0"/>
              <a:t>przedkłada się dyrektorowi szkoły nie później </a:t>
            </a:r>
            <a:r>
              <a:rPr lang="pl-PL" sz="2400" dirty="0" smtClean="0"/>
              <a:t>niż do</a:t>
            </a:r>
            <a:r>
              <a:rPr lang="pl-PL" sz="2400" b="1" dirty="0" smtClean="0"/>
              <a:t> </a:t>
            </a:r>
          </a:p>
          <a:p>
            <a:r>
              <a:rPr lang="pl-PL" sz="3200" b="1" dirty="0" smtClean="0">
                <a:solidFill>
                  <a:srgbClr val="FF0000"/>
                </a:solidFill>
              </a:rPr>
              <a:t>15 </a:t>
            </a:r>
            <a:r>
              <a:rPr lang="pl-PL" sz="3200" b="1" dirty="0">
                <a:solidFill>
                  <a:srgbClr val="FF0000"/>
                </a:solidFill>
              </a:rPr>
              <a:t>października 2020 r. </a:t>
            </a:r>
            <a:endParaRPr lang="pl-PL" sz="3200" dirty="0">
              <a:solidFill>
                <a:srgbClr val="FF0000"/>
              </a:solidFill>
            </a:endParaRPr>
          </a:p>
          <a:p>
            <a:endParaRPr lang="pl-PL" sz="2400" dirty="0"/>
          </a:p>
          <a:p>
            <a:r>
              <a:rPr lang="pl-PL" sz="2400" dirty="0" smtClean="0"/>
              <a:t>Opinia</a:t>
            </a:r>
            <a:r>
              <a:rPr lang="pl-PL" sz="2400" dirty="0"/>
              <a:t>, o której mowa w pkt 5</a:t>
            </a:r>
            <a:r>
              <a:rPr lang="pl-PL" sz="2400" dirty="0" smtClean="0"/>
              <a:t>, </a:t>
            </a:r>
            <a:r>
              <a:rPr lang="pl-PL" sz="2400" dirty="0"/>
              <a:t>może być wydana uczniowi nie wcześniej niż po ukończeniu III klasy szkoły podstawowej </a:t>
            </a:r>
            <a:r>
              <a:rPr lang="pl-PL" sz="2400" dirty="0" smtClean="0"/>
              <a:t>.</a:t>
            </a:r>
            <a:endParaRPr lang="pl-PL" sz="2400" dirty="0"/>
          </a:p>
          <a:p>
            <a:r>
              <a:rPr lang="pl-PL" sz="2400" dirty="0"/>
              <a:t>	</a:t>
            </a:r>
            <a:endParaRPr lang="pl-PL" sz="2400" dirty="0">
              <a:solidFill>
                <a:srgbClr val="00B050"/>
              </a:solidFill>
            </a:endParaRPr>
          </a:p>
          <a:p>
            <a:r>
              <a:rPr lang="pl-PL" sz="2400" dirty="0"/>
              <a:t>Rodzice ucznia składają oświadczenie (przekazane przez </a:t>
            </a:r>
            <a:r>
              <a:rPr lang="pl-PL" sz="2400" dirty="0" smtClean="0"/>
              <a:t>wychowawcę        do </a:t>
            </a:r>
            <a:r>
              <a:rPr lang="pl-PL" sz="2800" dirty="0" smtClean="0"/>
              <a:t>20 </a:t>
            </a:r>
            <a:r>
              <a:rPr lang="pl-PL" sz="2800" dirty="0"/>
              <a:t>listopada </a:t>
            </a:r>
            <a:r>
              <a:rPr lang="pl-PL" sz="2800" dirty="0" smtClean="0"/>
              <a:t>2020 </a:t>
            </a:r>
            <a:r>
              <a:rPr lang="pl-PL" sz="2800" dirty="0"/>
              <a:t>r</a:t>
            </a:r>
            <a:r>
              <a:rPr lang="pl-PL" sz="2400" dirty="0" smtClean="0"/>
              <a:t>.)  </a:t>
            </a:r>
            <a:r>
              <a:rPr lang="pl-PL" sz="2400" dirty="0"/>
              <a:t>o korzystaniu albo niekorzystaniu ze wskazanych sposobów dostosowania,  nie później niż do </a:t>
            </a:r>
            <a:r>
              <a:rPr lang="pl-PL" sz="2800" b="1" dirty="0">
                <a:solidFill>
                  <a:srgbClr val="FF0000"/>
                </a:solidFill>
              </a:rPr>
              <a:t>25 listopada </a:t>
            </a:r>
            <a:r>
              <a:rPr lang="pl-PL" sz="2800" b="1" dirty="0" smtClean="0">
                <a:solidFill>
                  <a:srgbClr val="FF0000"/>
                </a:solidFill>
              </a:rPr>
              <a:t>2020 </a:t>
            </a:r>
            <a:r>
              <a:rPr lang="pl-PL" sz="2800" b="1" dirty="0">
                <a:solidFill>
                  <a:srgbClr val="FF0000"/>
                </a:solidFill>
              </a:rPr>
              <a:t>r</a:t>
            </a:r>
            <a:r>
              <a:rPr lang="pl-PL" sz="2400" b="1" dirty="0">
                <a:solidFill>
                  <a:srgbClr val="FF0000"/>
                </a:solidFill>
              </a:rPr>
              <a:t>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5183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2432887"/>
              </p:ext>
            </p:extLst>
          </p:nvPr>
        </p:nvGraphicFramePr>
        <p:xfrm>
          <a:off x="838200" y="356417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7659074"/>
              </p:ext>
            </p:extLst>
          </p:nvPr>
        </p:nvGraphicFramePr>
        <p:xfrm>
          <a:off x="1609870" y="2230005"/>
          <a:ext cx="9630785" cy="148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7" name="Grupa 16"/>
          <p:cNvGrpSpPr/>
          <p:nvPr/>
        </p:nvGrpSpPr>
        <p:grpSpPr>
          <a:xfrm>
            <a:off x="905164" y="4362644"/>
            <a:ext cx="11176000" cy="1615578"/>
            <a:chOff x="-9967588" y="1631309"/>
            <a:chExt cx="46776433" cy="1490240"/>
          </a:xfrm>
        </p:grpSpPr>
        <p:sp>
          <p:nvSpPr>
            <p:cNvPr id="18" name="Prostokąt zaokrąglony 17"/>
            <p:cNvSpPr/>
            <p:nvPr/>
          </p:nvSpPr>
          <p:spPr>
            <a:xfrm>
              <a:off x="-6565661" y="1631309"/>
              <a:ext cx="39856609" cy="14308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l-PL" dirty="0" smtClean="0"/>
                <a:t> </a:t>
              </a:r>
              <a:endParaRPr lang="pl-PL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-9967588" y="1926154"/>
              <a:ext cx="46776433" cy="87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Termin dodatkowy </a:t>
              </a:r>
              <a:r>
                <a:rPr lang="pl-PL" sz="3200" kern="1200" dirty="0" smtClean="0"/>
                <a:t>– </a:t>
              </a:r>
              <a:r>
                <a:rPr lang="pl-PL" sz="3200" kern="1200" dirty="0" smtClean="0"/>
                <a:t>16 </a:t>
              </a:r>
              <a:r>
                <a:rPr lang="pl-PL" sz="3200" kern="1200" dirty="0" smtClean="0"/>
                <a:t>czerwca </a:t>
              </a:r>
              <a:r>
                <a:rPr lang="pl-PL" sz="3200" kern="1200" dirty="0" smtClean="0"/>
                <a:t>2021 </a:t>
              </a:r>
              <a:r>
                <a:rPr lang="pl-PL" sz="3200" kern="1200" dirty="0" smtClean="0"/>
                <a:t>r. godz. </a:t>
              </a:r>
              <a:r>
                <a:rPr lang="pl-PL" sz="3200" dirty="0"/>
                <a:t>9</a:t>
              </a:r>
              <a:r>
                <a:rPr lang="pl-PL" sz="3200" kern="1200" dirty="0" smtClean="0"/>
                <a:t>:00  </a:t>
              </a:r>
              <a:endParaRPr lang="pl-PL" sz="3600" kern="1200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471400" y="1774472"/>
              <a:ext cx="2777972" cy="1347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89941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5451452"/>
              </p:ext>
            </p:extLst>
          </p:nvPr>
        </p:nvGraphicFramePr>
        <p:xfrm>
          <a:off x="838200" y="356417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2660846"/>
              </p:ext>
            </p:extLst>
          </p:nvPr>
        </p:nvGraphicFramePr>
        <p:xfrm>
          <a:off x="1609870" y="2230005"/>
          <a:ext cx="9630785" cy="148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7" name="Grupa 16"/>
          <p:cNvGrpSpPr/>
          <p:nvPr/>
        </p:nvGrpSpPr>
        <p:grpSpPr>
          <a:xfrm>
            <a:off x="905164" y="4362644"/>
            <a:ext cx="11176000" cy="1615578"/>
            <a:chOff x="-9967588" y="1631309"/>
            <a:chExt cx="46776433" cy="1490240"/>
          </a:xfrm>
        </p:grpSpPr>
        <p:sp>
          <p:nvSpPr>
            <p:cNvPr id="18" name="Prostokąt zaokrąglony 17"/>
            <p:cNvSpPr/>
            <p:nvPr/>
          </p:nvSpPr>
          <p:spPr>
            <a:xfrm>
              <a:off x="-6565661" y="1631309"/>
              <a:ext cx="39856609" cy="14308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l-PL" dirty="0" smtClean="0"/>
                <a:t> </a:t>
              </a:r>
              <a:endParaRPr lang="pl-PL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-9967588" y="1926154"/>
              <a:ext cx="46776433" cy="87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Termin dodatkowy </a:t>
              </a:r>
              <a:r>
                <a:rPr lang="pl-PL" sz="3200" kern="1200" dirty="0" smtClean="0"/>
                <a:t>– </a:t>
              </a:r>
              <a:r>
                <a:rPr lang="pl-PL" sz="3200" kern="1200" dirty="0" smtClean="0"/>
                <a:t>17 </a:t>
              </a:r>
              <a:r>
                <a:rPr lang="pl-PL" sz="3200" kern="1200" dirty="0" smtClean="0"/>
                <a:t>czerwca </a:t>
              </a:r>
              <a:r>
                <a:rPr lang="pl-PL" sz="3200" kern="1200" dirty="0" smtClean="0"/>
                <a:t>2021 </a:t>
              </a:r>
              <a:r>
                <a:rPr lang="pl-PL" sz="3200" kern="1200" dirty="0" smtClean="0"/>
                <a:t>r. godz. </a:t>
              </a:r>
              <a:r>
                <a:rPr lang="pl-PL" sz="3200" dirty="0"/>
                <a:t>9</a:t>
              </a:r>
              <a:r>
                <a:rPr lang="pl-PL" sz="3200" kern="1200" dirty="0" smtClean="0"/>
                <a:t>:00  </a:t>
              </a:r>
              <a:endParaRPr lang="pl-PL" sz="3600" kern="1200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471400" y="1774472"/>
              <a:ext cx="2777972" cy="1347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874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2520376"/>
              </p:ext>
            </p:extLst>
          </p:nvPr>
        </p:nvGraphicFramePr>
        <p:xfrm>
          <a:off x="838200" y="356417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54806888"/>
              </p:ext>
            </p:extLst>
          </p:nvPr>
        </p:nvGraphicFramePr>
        <p:xfrm>
          <a:off x="1609870" y="2230005"/>
          <a:ext cx="9630785" cy="148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7" name="Grupa 16"/>
          <p:cNvGrpSpPr/>
          <p:nvPr/>
        </p:nvGrpSpPr>
        <p:grpSpPr>
          <a:xfrm>
            <a:off x="905164" y="4362644"/>
            <a:ext cx="11176000" cy="1615578"/>
            <a:chOff x="-9967588" y="1631309"/>
            <a:chExt cx="46776433" cy="1490240"/>
          </a:xfrm>
        </p:grpSpPr>
        <p:sp>
          <p:nvSpPr>
            <p:cNvPr id="18" name="Prostokąt zaokrąglony 17"/>
            <p:cNvSpPr/>
            <p:nvPr/>
          </p:nvSpPr>
          <p:spPr>
            <a:xfrm>
              <a:off x="-6565661" y="1631309"/>
              <a:ext cx="39856609" cy="14308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l-PL" dirty="0" smtClean="0"/>
                <a:t> </a:t>
              </a:r>
              <a:endParaRPr lang="pl-PL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-9967588" y="1926154"/>
              <a:ext cx="46776433" cy="878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b="1" kern="120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Termin dodatkowy </a:t>
              </a:r>
              <a:r>
                <a:rPr lang="pl-PL" sz="3200" kern="1200" dirty="0" smtClean="0"/>
                <a:t>– </a:t>
              </a:r>
              <a:r>
                <a:rPr lang="pl-PL" sz="3200" kern="1200" dirty="0" smtClean="0"/>
                <a:t>18 </a:t>
              </a:r>
              <a:r>
                <a:rPr lang="pl-PL" sz="3200" kern="1200" dirty="0" smtClean="0"/>
                <a:t>czerwca </a:t>
              </a:r>
              <a:r>
                <a:rPr lang="pl-PL" sz="3200" kern="1200" dirty="0" smtClean="0"/>
                <a:t>2021 </a:t>
              </a:r>
              <a:r>
                <a:rPr lang="pl-PL" sz="3200" kern="1200" dirty="0" smtClean="0"/>
                <a:t>r. godz. </a:t>
              </a:r>
              <a:r>
                <a:rPr lang="pl-PL" sz="3200" dirty="0"/>
                <a:t>9</a:t>
              </a:r>
              <a:r>
                <a:rPr lang="pl-PL" sz="3200" kern="1200" dirty="0" smtClean="0"/>
                <a:t>:00  </a:t>
              </a:r>
              <a:endParaRPr lang="pl-PL" sz="3600" kern="1200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471400" y="1774472"/>
              <a:ext cx="2777972" cy="1347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0480" rIns="4572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9878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1170</TotalTime>
  <Words>802</Words>
  <Application>Microsoft Office PowerPoint</Application>
  <PresentationFormat>Panoramiczny</PresentationFormat>
  <Paragraphs>79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Paralaksa</vt:lpstr>
      <vt:lpstr>CorelDRAW.Graphic.9</vt:lpstr>
      <vt:lpstr>Prezentacja programu PowerPoint</vt:lpstr>
      <vt:lpstr>Ważne terminy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Wydłużony czas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Maria Szymaniak</dc:creator>
  <cp:lastModifiedBy>Maria Szymaniak</cp:lastModifiedBy>
  <cp:revision>100</cp:revision>
  <dcterms:created xsi:type="dcterms:W3CDTF">2019-01-17T14:44:10Z</dcterms:created>
  <dcterms:modified xsi:type="dcterms:W3CDTF">2020-09-09T20:18:30Z</dcterms:modified>
</cp:coreProperties>
</file>